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6" r:id="rId2"/>
    <p:sldId id="257" r:id="rId3"/>
    <p:sldId id="262" r:id="rId4"/>
    <p:sldId id="258" r:id="rId5"/>
    <p:sldId id="259" r:id="rId6"/>
    <p:sldId id="266" r:id="rId7"/>
    <p:sldId id="267" r:id="rId8"/>
    <p:sldId id="277" r:id="rId9"/>
    <p:sldId id="272" r:id="rId10"/>
    <p:sldId id="271" r:id="rId11"/>
    <p:sldId id="270" r:id="rId12"/>
    <p:sldId id="274" r:id="rId13"/>
    <p:sldId id="275" r:id="rId14"/>
    <p:sldId id="276" r:id="rId15"/>
    <p:sldId id="264" r:id="rId16"/>
    <p:sldId id="263" r:id="rId17"/>
    <p:sldId id="265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5" r:id="rId34"/>
    <p:sldId id="296" r:id="rId35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66D06-BC83-4A59-80E4-17CDBB46DE93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C9C64F-CE74-404D-B0B3-75073AE96201}">
      <dgm:prSet custT="1"/>
      <dgm:spPr/>
      <dgm:t>
        <a:bodyPr/>
        <a:lstStyle/>
        <a:p>
          <a:pPr rtl="0"/>
          <a:r>
            <a:rPr lang="en-US" sz="1800" dirty="0" smtClean="0"/>
            <a:t>Socio-economical environment </a:t>
          </a:r>
          <a:r>
            <a:rPr lang="lv-LV" sz="1800" dirty="0" smtClean="0"/>
            <a:t>- </a:t>
          </a:r>
          <a:r>
            <a:rPr lang="en-US" sz="1800" dirty="0" smtClean="0"/>
            <a:t>country</a:t>
          </a:r>
          <a:endParaRPr lang="en-US" sz="1800" dirty="0"/>
        </a:p>
      </dgm:t>
    </dgm:pt>
    <dgm:pt modelId="{74DD6CFC-E934-43BC-84D0-ECB626C65667}" type="parTrans" cxnId="{954C8C81-5448-4227-A3B6-B4D9B259DC1F}">
      <dgm:prSet/>
      <dgm:spPr/>
      <dgm:t>
        <a:bodyPr/>
        <a:lstStyle/>
        <a:p>
          <a:endParaRPr lang="en-US"/>
        </a:p>
      </dgm:t>
    </dgm:pt>
    <dgm:pt modelId="{2E2272A0-B3B7-4D27-A82D-784162997272}" type="sibTrans" cxnId="{954C8C81-5448-4227-A3B6-B4D9B259DC1F}">
      <dgm:prSet/>
      <dgm:spPr/>
      <dgm:t>
        <a:bodyPr/>
        <a:lstStyle/>
        <a:p>
          <a:endParaRPr lang="en-US"/>
        </a:p>
      </dgm:t>
    </dgm:pt>
    <dgm:pt modelId="{2A5BB3AD-80A9-45F8-A3F9-0D9D11691A85}">
      <dgm:prSet custT="1"/>
      <dgm:spPr/>
      <dgm:t>
        <a:bodyPr/>
        <a:lstStyle/>
        <a:p>
          <a:pPr rtl="0"/>
          <a:r>
            <a:rPr lang="en-US" sz="1800" dirty="0" smtClean="0"/>
            <a:t>Organizational culture</a:t>
          </a:r>
          <a:endParaRPr lang="en-US" sz="1800" dirty="0"/>
        </a:p>
      </dgm:t>
    </dgm:pt>
    <dgm:pt modelId="{DCBE7748-2BD0-4FAE-AEEE-E6DAE0494436}" type="parTrans" cxnId="{38D428C7-A416-464A-A729-BCF8F2516676}">
      <dgm:prSet/>
      <dgm:spPr/>
      <dgm:t>
        <a:bodyPr/>
        <a:lstStyle/>
        <a:p>
          <a:endParaRPr lang="en-US"/>
        </a:p>
      </dgm:t>
    </dgm:pt>
    <dgm:pt modelId="{5CCCAB8E-0F50-4802-81D6-1E7F89E8AE13}" type="sibTrans" cxnId="{38D428C7-A416-464A-A729-BCF8F2516676}">
      <dgm:prSet/>
      <dgm:spPr/>
      <dgm:t>
        <a:bodyPr/>
        <a:lstStyle/>
        <a:p>
          <a:endParaRPr lang="en-US"/>
        </a:p>
      </dgm:t>
    </dgm:pt>
    <dgm:pt modelId="{71589C6E-CD53-4AD6-BD8F-561A17677CEF}">
      <dgm:prSet custT="1"/>
      <dgm:spPr/>
      <dgm:t>
        <a:bodyPr/>
        <a:lstStyle/>
        <a:p>
          <a:pPr rtl="0"/>
          <a:r>
            <a:rPr lang="en-US" sz="1800" dirty="0" smtClean="0"/>
            <a:t>Leadership</a:t>
          </a:r>
          <a:endParaRPr lang="lv-LV" sz="1800" dirty="0"/>
        </a:p>
      </dgm:t>
    </dgm:pt>
    <dgm:pt modelId="{F32D340B-DB27-4A2C-B753-B29765A62CA3}" type="parTrans" cxnId="{798A7CB2-1AA1-4F96-AC6B-2DD38C7CE8B5}">
      <dgm:prSet/>
      <dgm:spPr/>
      <dgm:t>
        <a:bodyPr/>
        <a:lstStyle/>
        <a:p>
          <a:endParaRPr lang="en-US"/>
        </a:p>
      </dgm:t>
    </dgm:pt>
    <dgm:pt modelId="{445CFA96-C4DF-4410-A0DC-D07C1A280064}" type="sibTrans" cxnId="{798A7CB2-1AA1-4F96-AC6B-2DD38C7CE8B5}">
      <dgm:prSet/>
      <dgm:spPr/>
      <dgm:t>
        <a:bodyPr/>
        <a:lstStyle/>
        <a:p>
          <a:endParaRPr lang="en-US"/>
        </a:p>
      </dgm:t>
    </dgm:pt>
    <dgm:pt modelId="{879CFCB8-E9E1-48B8-BB1E-6CB61D29B63F}">
      <dgm:prSet custT="1"/>
      <dgm:spPr/>
      <dgm:t>
        <a:bodyPr/>
        <a:lstStyle/>
        <a:p>
          <a:pPr rtl="0"/>
          <a:r>
            <a:rPr lang="en-US" sz="1800" dirty="0" smtClean="0"/>
            <a:t>Attitudes</a:t>
          </a:r>
          <a:r>
            <a:rPr lang="lv-LV" sz="1800" dirty="0" smtClean="0"/>
            <a:t> and </a:t>
          </a:r>
          <a:r>
            <a:rPr lang="en-US" sz="1800" dirty="0" smtClean="0"/>
            <a:t>Actions</a:t>
          </a:r>
          <a:endParaRPr lang="lv-LV" sz="1800" dirty="0"/>
        </a:p>
      </dgm:t>
    </dgm:pt>
    <dgm:pt modelId="{55B8D53B-A20A-471C-8A82-B7C9AF95534D}" type="parTrans" cxnId="{ABBE6968-DB49-4D4B-9279-2EFEA9D3456B}">
      <dgm:prSet/>
      <dgm:spPr/>
      <dgm:t>
        <a:bodyPr/>
        <a:lstStyle/>
        <a:p>
          <a:endParaRPr lang="en-US"/>
        </a:p>
      </dgm:t>
    </dgm:pt>
    <dgm:pt modelId="{FD6CB2A4-E12B-4A59-9D15-74DD2F2256A5}" type="sibTrans" cxnId="{ABBE6968-DB49-4D4B-9279-2EFEA9D3456B}">
      <dgm:prSet/>
      <dgm:spPr/>
      <dgm:t>
        <a:bodyPr/>
        <a:lstStyle/>
        <a:p>
          <a:endParaRPr lang="en-US"/>
        </a:p>
      </dgm:t>
    </dgm:pt>
    <dgm:pt modelId="{522F0FE5-2A5E-415F-B56A-6427DCB13372}">
      <dgm:prSet custT="1"/>
      <dgm:spPr/>
      <dgm:t>
        <a:bodyPr/>
        <a:lstStyle/>
        <a:p>
          <a:pPr rtl="0"/>
          <a:r>
            <a:rPr lang="en-US" sz="1800" dirty="0" smtClean="0"/>
            <a:t>Language</a:t>
          </a:r>
          <a:r>
            <a:rPr lang="lv-LV" sz="1800" dirty="0" smtClean="0"/>
            <a:t> and </a:t>
          </a:r>
          <a:r>
            <a:rPr lang="en-US" sz="1800" dirty="0" smtClean="0"/>
            <a:t>Message</a:t>
          </a:r>
          <a:endParaRPr lang="en-US" sz="1800" dirty="0"/>
        </a:p>
      </dgm:t>
    </dgm:pt>
    <dgm:pt modelId="{574E77E4-4118-4653-A7A0-6DAA9BFB2470}" type="parTrans" cxnId="{9CACF7A2-3CAA-426B-9F39-010B0F68408A}">
      <dgm:prSet/>
      <dgm:spPr/>
      <dgm:t>
        <a:bodyPr/>
        <a:lstStyle/>
        <a:p>
          <a:endParaRPr lang="en-US"/>
        </a:p>
      </dgm:t>
    </dgm:pt>
    <dgm:pt modelId="{7DA25D37-0B33-40EB-9A76-B823ACA798E6}" type="sibTrans" cxnId="{9CACF7A2-3CAA-426B-9F39-010B0F68408A}">
      <dgm:prSet/>
      <dgm:spPr/>
      <dgm:t>
        <a:bodyPr/>
        <a:lstStyle/>
        <a:p>
          <a:endParaRPr lang="en-US"/>
        </a:p>
      </dgm:t>
    </dgm:pt>
    <dgm:pt modelId="{8B866E47-61B2-4CA7-A506-9A6BF7048B68}">
      <dgm:prSet/>
      <dgm:spPr/>
      <dgm:t>
        <a:bodyPr/>
        <a:lstStyle/>
        <a:p>
          <a:pPr rtl="0"/>
          <a:endParaRPr lang="en-US" dirty="0"/>
        </a:p>
      </dgm:t>
    </dgm:pt>
    <dgm:pt modelId="{0A2B299A-8D96-438A-9B85-028848D323D6}" type="parTrans" cxnId="{BFB5A0EE-F6BD-43F0-97C1-0CBC60C455A1}">
      <dgm:prSet/>
      <dgm:spPr/>
      <dgm:t>
        <a:bodyPr/>
        <a:lstStyle/>
        <a:p>
          <a:endParaRPr lang="en-US"/>
        </a:p>
      </dgm:t>
    </dgm:pt>
    <dgm:pt modelId="{706C4B5B-3513-4A7F-AA19-34D862FF8864}" type="sibTrans" cxnId="{BFB5A0EE-F6BD-43F0-97C1-0CBC60C455A1}">
      <dgm:prSet/>
      <dgm:spPr/>
      <dgm:t>
        <a:bodyPr/>
        <a:lstStyle/>
        <a:p>
          <a:endParaRPr lang="en-US"/>
        </a:p>
      </dgm:t>
    </dgm:pt>
    <dgm:pt modelId="{4BC7E5C4-CB3A-462C-9891-6BE7D355F41F}" type="pres">
      <dgm:prSet presAssocID="{4E166D06-BC83-4A59-80E4-17CDBB46DE93}" presName="composite" presStyleCnt="0">
        <dgm:presLayoutVars>
          <dgm:chMax val="5"/>
          <dgm:dir/>
          <dgm:resizeHandles val="exact"/>
        </dgm:presLayoutVars>
      </dgm:prSet>
      <dgm:spPr/>
    </dgm:pt>
    <dgm:pt modelId="{4EFFDAA5-E82B-442E-82BB-5A19C656863A}" type="pres">
      <dgm:prSet presAssocID="{36C9C64F-CE74-404D-B0B3-75073AE96201}" presName="circle1" presStyleLbl="lnNode1" presStyleIdx="0" presStyleCnt="5"/>
      <dgm:spPr/>
    </dgm:pt>
    <dgm:pt modelId="{6DE3D5AE-209A-4945-B5FA-6565DEE0AA53}" type="pres">
      <dgm:prSet presAssocID="{36C9C64F-CE74-404D-B0B3-75073AE96201}" presName="text1" presStyleLbl="revTx" presStyleIdx="0" presStyleCnt="5" custScaleX="178358" custLinFactY="200000" custLinFactNeighborX="45978" custLinFactNeighborY="220972">
        <dgm:presLayoutVars>
          <dgm:bulletEnabled val="1"/>
        </dgm:presLayoutVars>
      </dgm:prSet>
      <dgm:spPr/>
    </dgm:pt>
    <dgm:pt modelId="{DE7D4DD7-CE0B-4502-90CE-A18147AF3269}" type="pres">
      <dgm:prSet presAssocID="{36C9C64F-CE74-404D-B0B3-75073AE96201}" presName="line1" presStyleLbl="callout" presStyleIdx="0" presStyleCnt="10"/>
      <dgm:spPr/>
    </dgm:pt>
    <dgm:pt modelId="{F9AA62DF-5B3A-4810-8688-19FBFD4014FD}" type="pres">
      <dgm:prSet presAssocID="{36C9C64F-CE74-404D-B0B3-75073AE96201}" presName="d1" presStyleLbl="callout" presStyleIdx="1" presStyleCnt="10"/>
      <dgm:spPr/>
    </dgm:pt>
    <dgm:pt modelId="{CE1BF130-E81F-4396-9876-EF7BCCC29E58}" type="pres">
      <dgm:prSet presAssocID="{2A5BB3AD-80A9-45F8-A3F9-0D9D11691A85}" presName="circle2" presStyleLbl="lnNode1" presStyleIdx="1" presStyleCnt="5"/>
      <dgm:spPr/>
    </dgm:pt>
    <dgm:pt modelId="{2301BBCD-A249-413B-87EA-A8695772E097}" type="pres">
      <dgm:prSet presAssocID="{2A5BB3AD-80A9-45F8-A3F9-0D9D11691A85}" presName="text2" presStyleLbl="revTx" presStyleIdx="1" presStyleCnt="5" custLinFactY="100000" custLinFactNeighborX="9657" custLinFactNeighborY="100786">
        <dgm:presLayoutVars>
          <dgm:bulletEnabled val="1"/>
        </dgm:presLayoutVars>
      </dgm:prSet>
      <dgm:spPr/>
    </dgm:pt>
    <dgm:pt modelId="{5C288803-DB94-40CF-A241-C89FF395BF41}" type="pres">
      <dgm:prSet presAssocID="{2A5BB3AD-80A9-45F8-A3F9-0D9D11691A85}" presName="line2" presStyleLbl="callout" presStyleIdx="2" presStyleCnt="10"/>
      <dgm:spPr/>
    </dgm:pt>
    <dgm:pt modelId="{3FD4A35E-71D5-4315-91D9-9AAB45C9FD0E}" type="pres">
      <dgm:prSet presAssocID="{2A5BB3AD-80A9-45F8-A3F9-0D9D11691A85}" presName="d2" presStyleLbl="callout" presStyleIdx="3" presStyleCnt="10"/>
      <dgm:spPr/>
    </dgm:pt>
    <dgm:pt modelId="{5070220D-00AB-44ED-97FC-EE3346803ADF}" type="pres">
      <dgm:prSet presAssocID="{71589C6E-CD53-4AD6-BD8F-561A17677CEF}" presName="circle3" presStyleLbl="lnNode1" presStyleIdx="2" presStyleCnt="5"/>
      <dgm:spPr/>
    </dgm:pt>
    <dgm:pt modelId="{646D1258-0D83-470A-94CC-F60632EEF16F}" type="pres">
      <dgm:prSet presAssocID="{71589C6E-CD53-4AD6-BD8F-561A17677CEF}" presName="text3" presStyleLbl="revTx" presStyleIdx="2" presStyleCnt="5" custLinFactNeighborX="9657" custLinFactNeighborY="-6683">
        <dgm:presLayoutVars>
          <dgm:bulletEnabled val="1"/>
        </dgm:presLayoutVars>
      </dgm:prSet>
      <dgm:spPr/>
    </dgm:pt>
    <dgm:pt modelId="{D4FA7EE3-F669-4F5F-BC7C-8CFA29065004}" type="pres">
      <dgm:prSet presAssocID="{71589C6E-CD53-4AD6-BD8F-561A17677CEF}" presName="line3" presStyleLbl="callout" presStyleIdx="4" presStyleCnt="10"/>
      <dgm:spPr/>
    </dgm:pt>
    <dgm:pt modelId="{9501A989-568E-4DF6-8274-11CC76C549B1}" type="pres">
      <dgm:prSet presAssocID="{71589C6E-CD53-4AD6-BD8F-561A17677CEF}" presName="d3" presStyleLbl="callout" presStyleIdx="5" presStyleCnt="10"/>
      <dgm:spPr/>
    </dgm:pt>
    <dgm:pt modelId="{7007154E-AE6C-477C-A63D-5207B1F05815}" type="pres">
      <dgm:prSet presAssocID="{879CFCB8-E9E1-48B8-BB1E-6CB61D29B63F}" presName="circle4" presStyleLbl="lnNode1" presStyleIdx="3" presStyleCnt="5"/>
      <dgm:spPr/>
    </dgm:pt>
    <dgm:pt modelId="{D7E294DA-8664-49BD-8A49-90AFABB76728}" type="pres">
      <dgm:prSet presAssocID="{879CFCB8-E9E1-48B8-BB1E-6CB61D29B63F}" presName="text4" presStyleLbl="revTx" presStyleIdx="3" presStyleCnt="5" custLinFactY="-100000" custLinFactNeighborX="9657" custLinFactNeighborY="-111887">
        <dgm:presLayoutVars>
          <dgm:bulletEnabled val="1"/>
        </dgm:presLayoutVars>
      </dgm:prSet>
      <dgm:spPr/>
    </dgm:pt>
    <dgm:pt modelId="{A65C40B6-900D-4D6D-9B17-5DE571B3529F}" type="pres">
      <dgm:prSet presAssocID="{879CFCB8-E9E1-48B8-BB1E-6CB61D29B63F}" presName="line4" presStyleLbl="callout" presStyleIdx="6" presStyleCnt="10"/>
      <dgm:spPr/>
    </dgm:pt>
    <dgm:pt modelId="{E2F90EED-F38B-4C66-B976-C7BF70A822C8}" type="pres">
      <dgm:prSet presAssocID="{879CFCB8-E9E1-48B8-BB1E-6CB61D29B63F}" presName="d4" presStyleLbl="callout" presStyleIdx="7" presStyleCnt="10"/>
      <dgm:spPr/>
    </dgm:pt>
    <dgm:pt modelId="{8D4E738F-99D0-4B57-8E16-2F2BF93B0621}" type="pres">
      <dgm:prSet presAssocID="{522F0FE5-2A5E-415F-B56A-6427DCB13372}" presName="circle5" presStyleLbl="lnNode1" presStyleIdx="4" presStyleCnt="5"/>
      <dgm:spPr/>
    </dgm:pt>
    <dgm:pt modelId="{2728BEF2-08DC-46CF-98B0-18485284A0E4}" type="pres">
      <dgm:prSet presAssocID="{522F0FE5-2A5E-415F-B56A-6427DCB13372}" presName="text5" presStyleLbl="revTx" presStyleIdx="4" presStyleCnt="5" custLinFactY="-200000" custLinFactNeighborX="5168" custLinFactNeighborY="-214069">
        <dgm:presLayoutVars>
          <dgm:bulletEnabled val="1"/>
        </dgm:presLayoutVars>
      </dgm:prSet>
      <dgm:spPr/>
    </dgm:pt>
    <dgm:pt modelId="{97DB84C0-4974-4394-B303-D26634DBAFFD}" type="pres">
      <dgm:prSet presAssocID="{522F0FE5-2A5E-415F-B56A-6427DCB13372}" presName="line5" presStyleLbl="callout" presStyleIdx="8" presStyleCnt="10"/>
      <dgm:spPr/>
    </dgm:pt>
    <dgm:pt modelId="{06AA4F14-4C4C-4608-BBF3-85981B700AC5}" type="pres">
      <dgm:prSet presAssocID="{522F0FE5-2A5E-415F-B56A-6427DCB13372}" presName="d5" presStyleLbl="callout" presStyleIdx="9" presStyleCnt="10"/>
      <dgm:spPr/>
    </dgm:pt>
  </dgm:ptLst>
  <dgm:cxnLst>
    <dgm:cxn modelId="{78BD6E19-3FBD-4956-83C5-F08D5E09BDE8}" type="presOf" srcId="{4E166D06-BC83-4A59-80E4-17CDBB46DE93}" destId="{4BC7E5C4-CB3A-462C-9891-6BE7D355F41F}" srcOrd="0" destOrd="0" presId="urn:microsoft.com/office/officeart/2005/8/layout/target1"/>
    <dgm:cxn modelId="{ABBE6968-DB49-4D4B-9279-2EFEA9D3456B}" srcId="{4E166D06-BC83-4A59-80E4-17CDBB46DE93}" destId="{879CFCB8-E9E1-48B8-BB1E-6CB61D29B63F}" srcOrd="3" destOrd="0" parTransId="{55B8D53B-A20A-471C-8A82-B7C9AF95534D}" sibTransId="{FD6CB2A4-E12B-4A59-9D15-74DD2F2256A5}"/>
    <dgm:cxn modelId="{798A7CB2-1AA1-4F96-AC6B-2DD38C7CE8B5}" srcId="{4E166D06-BC83-4A59-80E4-17CDBB46DE93}" destId="{71589C6E-CD53-4AD6-BD8F-561A17677CEF}" srcOrd="2" destOrd="0" parTransId="{F32D340B-DB27-4A2C-B753-B29765A62CA3}" sibTransId="{445CFA96-C4DF-4410-A0DC-D07C1A280064}"/>
    <dgm:cxn modelId="{4F131530-BBD3-4E1A-8042-D0ABD2EF7FC0}" type="presOf" srcId="{36C9C64F-CE74-404D-B0B3-75073AE96201}" destId="{6DE3D5AE-209A-4945-B5FA-6565DEE0AA53}" srcOrd="0" destOrd="0" presId="urn:microsoft.com/office/officeart/2005/8/layout/target1"/>
    <dgm:cxn modelId="{38D428C7-A416-464A-A729-BCF8F2516676}" srcId="{4E166D06-BC83-4A59-80E4-17CDBB46DE93}" destId="{2A5BB3AD-80A9-45F8-A3F9-0D9D11691A85}" srcOrd="1" destOrd="0" parTransId="{DCBE7748-2BD0-4FAE-AEEE-E6DAE0494436}" sibTransId="{5CCCAB8E-0F50-4802-81D6-1E7F89E8AE13}"/>
    <dgm:cxn modelId="{9CACF7A2-3CAA-426B-9F39-010B0F68408A}" srcId="{4E166D06-BC83-4A59-80E4-17CDBB46DE93}" destId="{522F0FE5-2A5E-415F-B56A-6427DCB13372}" srcOrd="4" destOrd="0" parTransId="{574E77E4-4118-4653-A7A0-6DAA9BFB2470}" sibTransId="{7DA25D37-0B33-40EB-9A76-B823ACA798E6}"/>
    <dgm:cxn modelId="{2F5EA218-63C7-4429-A7E7-1148259046D6}" type="presOf" srcId="{71589C6E-CD53-4AD6-BD8F-561A17677CEF}" destId="{646D1258-0D83-470A-94CC-F60632EEF16F}" srcOrd="0" destOrd="0" presId="urn:microsoft.com/office/officeart/2005/8/layout/target1"/>
    <dgm:cxn modelId="{773BBC92-495F-4CFD-85E8-0D98ECBB7237}" type="presOf" srcId="{879CFCB8-E9E1-48B8-BB1E-6CB61D29B63F}" destId="{D7E294DA-8664-49BD-8A49-90AFABB76728}" srcOrd="0" destOrd="0" presId="urn:microsoft.com/office/officeart/2005/8/layout/target1"/>
    <dgm:cxn modelId="{617C1BC9-9173-457F-809E-7BC03F0250B8}" type="presOf" srcId="{2A5BB3AD-80A9-45F8-A3F9-0D9D11691A85}" destId="{2301BBCD-A249-413B-87EA-A8695772E097}" srcOrd="0" destOrd="0" presId="urn:microsoft.com/office/officeart/2005/8/layout/target1"/>
    <dgm:cxn modelId="{954C8C81-5448-4227-A3B6-B4D9B259DC1F}" srcId="{4E166D06-BC83-4A59-80E4-17CDBB46DE93}" destId="{36C9C64F-CE74-404D-B0B3-75073AE96201}" srcOrd="0" destOrd="0" parTransId="{74DD6CFC-E934-43BC-84D0-ECB626C65667}" sibTransId="{2E2272A0-B3B7-4D27-A82D-784162997272}"/>
    <dgm:cxn modelId="{BFB5A0EE-F6BD-43F0-97C1-0CBC60C455A1}" srcId="{4E166D06-BC83-4A59-80E4-17CDBB46DE93}" destId="{8B866E47-61B2-4CA7-A506-9A6BF7048B68}" srcOrd="5" destOrd="0" parTransId="{0A2B299A-8D96-438A-9B85-028848D323D6}" sibTransId="{706C4B5B-3513-4A7F-AA19-34D862FF8864}"/>
    <dgm:cxn modelId="{9A7D1C81-2FA2-4069-981F-E7BEED90DEA8}" type="presOf" srcId="{522F0FE5-2A5E-415F-B56A-6427DCB13372}" destId="{2728BEF2-08DC-46CF-98B0-18485284A0E4}" srcOrd="0" destOrd="0" presId="urn:microsoft.com/office/officeart/2005/8/layout/target1"/>
    <dgm:cxn modelId="{8C7E089E-696C-4773-A520-A99EFB1B3DCD}" type="presParOf" srcId="{4BC7E5C4-CB3A-462C-9891-6BE7D355F41F}" destId="{4EFFDAA5-E82B-442E-82BB-5A19C656863A}" srcOrd="0" destOrd="0" presId="urn:microsoft.com/office/officeart/2005/8/layout/target1"/>
    <dgm:cxn modelId="{412DD6B1-F257-4343-A11C-CBF9B5BC8EFE}" type="presParOf" srcId="{4BC7E5C4-CB3A-462C-9891-6BE7D355F41F}" destId="{6DE3D5AE-209A-4945-B5FA-6565DEE0AA53}" srcOrd="1" destOrd="0" presId="urn:microsoft.com/office/officeart/2005/8/layout/target1"/>
    <dgm:cxn modelId="{780EF8FB-C81E-434A-97DD-E5D041C230DA}" type="presParOf" srcId="{4BC7E5C4-CB3A-462C-9891-6BE7D355F41F}" destId="{DE7D4DD7-CE0B-4502-90CE-A18147AF3269}" srcOrd="2" destOrd="0" presId="urn:microsoft.com/office/officeart/2005/8/layout/target1"/>
    <dgm:cxn modelId="{03F115A3-5146-48DF-8BBC-CA3B478EF8AA}" type="presParOf" srcId="{4BC7E5C4-CB3A-462C-9891-6BE7D355F41F}" destId="{F9AA62DF-5B3A-4810-8688-19FBFD4014FD}" srcOrd="3" destOrd="0" presId="urn:microsoft.com/office/officeart/2005/8/layout/target1"/>
    <dgm:cxn modelId="{B5B68804-7C8F-4357-A59D-DD1746F89893}" type="presParOf" srcId="{4BC7E5C4-CB3A-462C-9891-6BE7D355F41F}" destId="{CE1BF130-E81F-4396-9876-EF7BCCC29E58}" srcOrd="4" destOrd="0" presId="urn:microsoft.com/office/officeart/2005/8/layout/target1"/>
    <dgm:cxn modelId="{88F83DA0-A14B-46E3-A6E9-ACF906F9B13F}" type="presParOf" srcId="{4BC7E5C4-CB3A-462C-9891-6BE7D355F41F}" destId="{2301BBCD-A249-413B-87EA-A8695772E097}" srcOrd="5" destOrd="0" presId="urn:microsoft.com/office/officeart/2005/8/layout/target1"/>
    <dgm:cxn modelId="{C14F255C-887A-4FC0-A297-6A8E53C340BF}" type="presParOf" srcId="{4BC7E5C4-CB3A-462C-9891-6BE7D355F41F}" destId="{5C288803-DB94-40CF-A241-C89FF395BF41}" srcOrd="6" destOrd="0" presId="urn:microsoft.com/office/officeart/2005/8/layout/target1"/>
    <dgm:cxn modelId="{EEF6A719-CF94-4C9B-82DF-A68448A5E021}" type="presParOf" srcId="{4BC7E5C4-CB3A-462C-9891-6BE7D355F41F}" destId="{3FD4A35E-71D5-4315-91D9-9AAB45C9FD0E}" srcOrd="7" destOrd="0" presId="urn:microsoft.com/office/officeart/2005/8/layout/target1"/>
    <dgm:cxn modelId="{89528B1E-67F3-43FB-9FF8-FE3AD9F19898}" type="presParOf" srcId="{4BC7E5C4-CB3A-462C-9891-6BE7D355F41F}" destId="{5070220D-00AB-44ED-97FC-EE3346803ADF}" srcOrd="8" destOrd="0" presId="urn:microsoft.com/office/officeart/2005/8/layout/target1"/>
    <dgm:cxn modelId="{ED986821-FD13-4B2F-A599-C6907F4FB31B}" type="presParOf" srcId="{4BC7E5C4-CB3A-462C-9891-6BE7D355F41F}" destId="{646D1258-0D83-470A-94CC-F60632EEF16F}" srcOrd="9" destOrd="0" presId="urn:microsoft.com/office/officeart/2005/8/layout/target1"/>
    <dgm:cxn modelId="{86A11F33-6A26-494B-839E-AA3B1DFA4327}" type="presParOf" srcId="{4BC7E5C4-CB3A-462C-9891-6BE7D355F41F}" destId="{D4FA7EE3-F669-4F5F-BC7C-8CFA29065004}" srcOrd="10" destOrd="0" presId="urn:microsoft.com/office/officeart/2005/8/layout/target1"/>
    <dgm:cxn modelId="{E3CF07CD-404D-4B1F-BA27-A542DDC862DC}" type="presParOf" srcId="{4BC7E5C4-CB3A-462C-9891-6BE7D355F41F}" destId="{9501A989-568E-4DF6-8274-11CC76C549B1}" srcOrd="11" destOrd="0" presId="urn:microsoft.com/office/officeart/2005/8/layout/target1"/>
    <dgm:cxn modelId="{4B89FA08-425D-4DAB-8E15-DA9DD1C6895E}" type="presParOf" srcId="{4BC7E5C4-CB3A-462C-9891-6BE7D355F41F}" destId="{7007154E-AE6C-477C-A63D-5207B1F05815}" srcOrd="12" destOrd="0" presId="urn:microsoft.com/office/officeart/2005/8/layout/target1"/>
    <dgm:cxn modelId="{21E1C6B4-F6B5-4721-B204-EFF011BA484A}" type="presParOf" srcId="{4BC7E5C4-CB3A-462C-9891-6BE7D355F41F}" destId="{D7E294DA-8664-49BD-8A49-90AFABB76728}" srcOrd="13" destOrd="0" presId="urn:microsoft.com/office/officeart/2005/8/layout/target1"/>
    <dgm:cxn modelId="{DDC288CA-70D0-4EA2-B56E-E8FED591EE5F}" type="presParOf" srcId="{4BC7E5C4-CB3A-462C-9891-6BE7D355F41F}" destId="{A65C40B6-900D-4D6D-9B17-5DE571B3529F}" srcOrd="14" destOrd="0" presId="urn:microsoft.com/office/officeart/2005/8/layout/target1"/>
    <dgm:cxn modelId="{BB92B0B2-29A6-4084-B02E-C96ACD6799FA}" type="presParOf" srcId="{4BC7E5C4-CB3A-462C-9891-6BE7D355F41F}" destId="{E2F90EED-F38B-4C66-B976-C7BF70A822C8}" srcOrd="15" destOrd="0" presId="urn:microsoft.com/office/officeart/2005/8/layout/target1"/>
    <dgm:cxn modelId="{AB10A1F8-63CD-4555-BC71-159E1BED68D8}" type="presParOf" srcId="{4BC7E5C4-CB3A-462C-9891-6BE7D355F41F}" destId="{8D4E738F-99D0-4B57-8E16-2F2BF93B0621}" srcOrd="16" destOrd="0" presId="urn:microsoft.com/office/officeart/2005/8/layout/target1"/>
    <dgm:cxn modelId="{45B87CBF-F787-46CD-B8E3-B905F6F2BC84}" type="presParOf" srcId="{4BC7E5C4-CB3A-462C-9891-6BE7D355F41F}" destId="{2728BEF2-08DC-46CF-98B0-18485284A0E4}" srcOrd="17" destOrd="0" presId="urn:microsoft.com/office/officeart/2005/8/layout/target1"/>
    <dgm:cxn modelId="{222FFABC-CE18-4868-AE32-DE08FAAF957B}" type="presParOf" srcId="{4BC7E5C4-CB3A-462C-9891-6BE7D355F41F}" destId="{97DB84C0-4974-4394-B303-D26634DBAFFD}" srcOrd="18" destOrd="0" presId="urn:microsoft.com/office/officeart/2005/8/layout/target1"/>
    <dgm:cxn modelId="{599983FB-EF9C-4BC3-8E72-19D0E06FF8AA}" type="presParOf" srcId="{4BC7E5C4-CB3A-462C-9891-6BE7D355F41F}" destId="{06AA4F14-4C4C-4608-BBF3-85981B700AC5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C162C-B301-453B-8406-DF96FC4A47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B6C41E-826C-42B0-B675-B36F686CBA5F}">
      <dgm:prSet/>
      <dgm:spPr/>
      <dgm:t>
        <a:bodyPr/>
        <a:lstStyle/>
        <a:p>
          <a:pPr rtl="0"/>
          <a:r>
            <a:rPr lang="en-US" dirty="0" smtClean="0"/>
            <a:t>Postures, face and gestures</a:t>
          </a:r>
          <a:endParaRPr lang="en-US" dirty="0"/>
        </a:p>
      </dgm:t>
    </dgm:pt>
    <dgm:pt modelId="{B5B412C5-B622-435C-B5B1-9B7D4FF117B1}" type="parTrans" cxnId="{28AD9127-8281-4286-9605-FFB1F4B736FE}">
      <dgm:prSet/>
      <dgm:spPr/>
      <dgm:t>
        <a:bodyPr/>
        <a:lstStyle/>
        <a:p>
          <a:endParaRPr lang="en-US"/>
        </a:p>
      </dgm:t>
    </dgm:pt>
    <dgm:pt modelId="{7E159A32-8C25-48E3-BDCD-9BAEC0D0AEB1}" type="sibTrans" cxnId="{28AD9127-8281-4286-9605-FFB1F4B736FE}">
      <dgm:prSet/>
      <dgm:spPr/>
      <dgm:t>
        <a:bodyPr/>
        <a:lstStyle/>
        <a:p>
          <a:endParaRPr lang="en-US"/>
        </a:p>
      </dgm:t>
    </dgm:pt>
    <dgm:pt modelId="{1E46D4F7-23D4-4B1D-B276-0A1B7DA4D29E}">
      <dgm:prSet/>
      <dgm:spPr/>
      <dgm:t>
        <a:bodyPr/>
        <a:lstStyle/>
        <a:p>
          <a:pPr rtl="0"/>
          <a:r>
            <a:rPr lang="en-US" dirty="0" smtClean="0"/>
            <a:t>Words</a:t>
          </a:r>
          <a:endParaRPr lang="en-US" dirty="0"/>
        </a:p>
      </dgm:t>
    </dgm:pt>
    <dgm:pt modelId="{BE34B992-3085-4DF0-ABB5-566232AEA08E}" type="parTrans" cxnId="{7C1993A9-8C5C-47AD-BA20-49B2D2AF764C}">
      <dgm:prSet/>
      <dgm:spPr/>
      <dgm:t>
        <a:bodyPr/>
        <a:lstStyle/>
        <a:p>
          <a:endParaRPr lang="en-US"/>
        </a:p>
      </dgm:t>
    </dgm:pt>
    <dgm:pt modelId="{14EE6F99-0433-4912-B7D1-88378299C013}" type="sibTrans" cxnId="{7C1993A9-8C5C-47AD-BA20-49B2D2AF764C}">
      <dgm:prSet/>
      <dgm:spPr/>
      <dgm:t>
        <a:bodyPr/>
        <a:lstStyle/>
        <a:p>
          <a:endParaRPr lang="en-US"/>
        </a:p>
      </dgm:t>
    </dgm:pt>
    <dgm:pt modelId="{2243425D-2D0F-4E5C-8097-65164A7AADC6}">
      <dgm:prSet/>
      <dgm:spPr/>
      <dgm:t>
        <a:bodyPr/>
        <a:lstStyle/>
        <a:p>
          <a:pPr rtl="0"/>
          <a:r>
            <a:rPr lang="en-US" dirty="0" smtClean="0"/>
            <a:t>Meanings</a:t>
          </a:r>
          <a:endParaRPr lang="en-US" dirty="0"/>
        </a:p>
      </dgm:t>
    </dgm:pt>
    <dgm:pt modelId="{6F6FB87F-6F29-42C7-9AB6-9C6C80916862}" type="parTrans" cxnId="{61673A12-4259-493E-9C1D-57E1F3D45A38}">
      <dgm:prSet/>
      <dgm:spPr/>
      <dgm:t>
        <a:bodyPr/>
        <a:lstStyle/>
        <a:p>
          <a:endParaRPr lang="en-US"/>
        </a:p>
      </dgm:t>
    </dgm:pt>
    <dgm:pt modelId="{A3C5039E-EB81-4082-8FCF-23630710B2BD}" type="sibTrans" cxnId="{61673A12-4259-493E-9C1D-57E1F3D45A38}">
      <dgm:prSet/>
      <dgm:spPr/>
      <dgm:t>
        <a:bodyPr/>
        <a:lstStyle/>
        <a:p>
          <a:endParaRPr lang="en-US"/>
        </a:p>
      </dgm:t>
    </dgm:pt>
    <dgm:pt modelId="{1EF6A2A0-7452-4386-A881-495118DF6743}">
      <dgm:prSet/>
      <dgm:spPr/>
      <dgm:t>
        <a:bodyPr/>
        <a:lstStyle/>
        <a:p>
          <a:pPr rtl="0"/>
          <a:r>
            <a:rPr lang="en-US" dirty="0" smtClean="0"/>
            <a:t>Intonation</a:t>
          </a:r>
          <a:endParaRPr lang="lv-LV" dirty="0"/>
        </a:p>
      </dgm:t>
    </dgm:pt>
    <dgm:pt modelId="{49F5344C-0272-4933-9235-B929F5BBB7EA}" type="parTrans" cxnId="{B9EAC443-B54F-4ACE-B840-3FAA0158DF8B}">
      <dgm:prSet/>
      <dgm:spPr/>
      <dgm:t>
        <a:bodyPr/>
        <a:lstStyle/>
        <a:p>
          <a:endParaRPr lang="en-US"/>
        </a:p>
      </dgm:t>
    </dgm:pt>
    <dgm:pt modelId="{1FCB27A6-A705-4BFB-81D5-311A9EA2F4B2}" type="sibTrans" cxnId="{B9EAC443-B54F-4ACE-B840-3FAA0158DF8B}">
      <dgm:prSet/>
      <dgm:spPr/>
      <dgm:t>
        <a:bodyPr/>
        <a:lstStyle/>
        <a:p>
          <a:endParaRPr lang="en-US"/>
        </a:p>
      </dgm:t>
    </dgm:pt>
    <dgm:pt modelId="{1EB979DA-0489-4E60-9EF6-49EB2A0BFE32}">
      <dgm:prSet/>
      <dgm:spPr/>
      <dgm:t>
        <a:bodyPr/>
        <a:lstStyle/>
        <a:p>
          <a:pPr rtl="0"/>
          <a:r>
            <a:rPr lang="en-US" dirty="0" smtClean="0"/>
            <a:t>Linguistic structures used</a:t>
          </a:r>
          <a:endParaRPr lang="en-US" dirty="0"/>
        </a:p>
      </dgm:t>
    </dgm:pt>
    <dgm:pt modelId="{60AF2A73-B236-45CE-A980-1174089E491A}" type="parTrans" cxnId="{12A78F9B-86F9-467B-A926-604EA6B3F134}">
      <dgm:prSet/>
      <dgm:spPr/>
      <dgm:t>
        <a:bodyPr/>
        <a:lstStyle/>
        <a:p>
          <a:endParaRPr lang="en-US"/>
        </a:p>
      </dgm:t>
    </dgm:pt>
    <dgm:pt modelId="{292752A5-3188-4F0E-B984-C4AC27B67232}" type="sibTrans" cxnId="{12A78F9B-86F9-467B-A926-604EA6B3F134}">
      <dgm:prSet/>
      <dgm:spPr/>
      <dgm:t>
        <a:bodyPr/>
        <a:lstStyle/>
        <a:p>
          <a:endParaRPr lang="en-US"/>
        </a:p>
      </dgm:t>
    </dgm:pt>
    <dgm:pt modelId="{8B7A4CFE-02EE-4DF9-A608-507D93703A2C}">
      <dgm:prSet/>
      <dgm:spPr/>
      <dgm:t>
        <a:bodyPr/>
        <a:lstStyle/>
        <a:p>
          <a:pPr rtl="0"/>
          <a:r>
            <a:rPr lang="en-US" dirty="0" smtClean="0"/>
            <a:t>Purpose</a:t>
          </a:r>
          <a:endParaRPr lang="en-US" dirty="0"/>
        </a:p>
      </dgm:t>
    </dgm:pt>
    <dgm:pt modelId="{9782D414-BF0F-41F9-A8F1-B585611EFD16}" type="parTrans" cxnId="{6F8915CA-BE23-4913-88A0-57B75DE7013E}">
      <dgm:prSet/>
      <dgm:spPr/>
      <dgm:t>
        <a:bodyPr/>
        <a:lstStyle/>
        <a:p>
          <a:endParaRPr lang="en-US"/>
        </a:p>
      </dgm:t>
    </dgm:pt>
    <dgm:pt modelId="{392A6353-251C-4505-B34F-87D3F691C0B6}" type="sibTrans" cxnId="{6F8915CA-BE23-4913-88A0-57B75DE7013E}">
      <dgm:prSet/>
      <dgm:spPr/>
      <dgm:t>
        <a:bodyPr/>
        <a:lstStyle/>
        <a:p>
          <a:endParaRPr lang="en-US"/>
        </a:p>
      </dgm:t>
    </dgm:pt>
    <dgm:pt modelId="{27FE771D-A08E-44CF-BBCF-BF599E1E2B59}">
      <dgm:prSet/>
      <dgm:spPr/>
      <dgm:t>
        <a:bodyPr/>
        <a:lstStyle/>
        <a:p>
          <a:pPr rtl="0"/>
          <a:r>
            <a:rPr lang="en-US" dirty="0" smtClean="0"/>
            <a:t>Inner attitudes and belie</a:t>
          </a:r>
          <a:r>
            <a:rPr lang="lv-LV" dirty="0" smtClean="0"/>
            <a:t>v</a:t>
          </a:r>
          <a:r>
            <a:rPr lang="en-US" dirty="0" smtClean="0"/>
            <a:t>es</a:t>
          </a:r>
          <a:endParaRPr lang="en-US" dirty="0"/>
        </a:p>
      </dgm:t>
    </dgm:pt>
    <dgm:pt modelId="{9F1C9A6B-5309-439B-9411-2F6B33A45856}" type="parTrans" cxnId="{2FBD7590-A727-4F8B-B07D-971D52F8479C}">
      <dgm:prSet/>
      <dgm:spPr/>
      <dgm:t>
        <a:bodyPr/>
        <a:lstStyle/>
        <a:p>
          <a:endParaRPr lang="en-US"/>
        </a:p>
      </dgm:t>
    </dgm:pt>
    <dgm:pt modelId="{FDBACC1D-8FF6-4C5C-A175-BA0A6CAB8C3C}" type="sibTrans" cxnId="{2FBD7590-A727-4F8B-B07D-971D52F8479C}">
      <dgm:prSet/>
      <dgm:spPr/>
      <dgm:t>
        <a:bodyPr/>
        <a:lstStyle/>
        <a:p>
          <a:endParaRPr lang="en-US"/>
        </a:p>
      </dgm:t>
    </dgm:pt>
    <dgm:pt modelId="{D15BA5A2-9233-49D1-A799-5FF3E104A7DB}">
      <dgm:prSet/>
      <dgm:spPr/>
      <dgm:t>
        <a:bodyPr/>
        <a:lstStyle/>
        <a:p>
          <a:pPr rtl="0"/>
          <a:endParaRPr lang="en-US" dirty="0"/>
        </a:p>
      </dgm:t>
    </dgm:pt>
    <dgm:pt modelId="{B251DA2C-A64C-4DBE-B27A-8F749F85CBDA}" type="parTrans" cxnId="{6E961F5D-3F9F-4909-A940-A63E086291A6}">
      <dgm:prSet/>
      <dgm:spPr/>
      <dgm:t>
        <a:bodyPr/>
        <a:lstStyle/>
        <a:p>
          <a:endParaRPr lang="en-US"/>
        </a:p>
      </dgm:t>
    </dgm:pt>
    <dgm:pt modelId="{C16343B8-B45B-4C9D-9AE0-43B89FDCE3B1}" type="sibTrans" cxnId="{6E961F5D-3F9F-4909-A940-A63E086291A6}">
      <dgm:prSet/>
      <dgm:spPr/>
      <dgm:t>
        <a:bodyPr/>
        <a:lstStyle/>
        <a:p>
          <a:endParaRPr lang="en-US"/>
        </a:p>
      </dgm:t>
    </dgm:pt>
    <dgm:pt modelId="{85FE941F-85E5-4FA5-B0CB-DCE1CBE73C3E}" type="pres">
      <dgm:prSet presAssocID="{D2DC162C-B301-453B-8406-DF96FC4A4729}" presName="compositeShape" presStyleCnt="0">
        <dgm:presLayoutVars>
          <dgm:chMax val="7"/>
          <dgm:dir/>
          <dgm:resizeHandles val="exact"/>
        </dgm:presLayoutVars>
      </dgm:prSet>
      <dgm:spPr/>
    </dgm:pt>
    <dgm:pt modelId="{94B189DB-8B19-467B-8D4B-CB2F7214CDC7}" type="pres">
      <dgm:prSet presAssocID="{E6B6C41E-826C-42B0-B675-B36F686CBA5F}" presName="circ1" presStyleLbl="vennNode1" presStyleIdx="0" presStyleCnt="7"/>
      <dgm:spPr/>
    </dgm:pt>
    <dgm:pt modelId="{176DBEF7-0BAD-4010-A9C3-C67B6572050D}" type="pres">
      <dgm:prSet presAssocID="{E6B6C41E-826C-42B0-B675-B36F686CBA5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0F3BBE6-5B21-48F8-9C31-F78FBC0A9296}" type="pres">
      <dgm:prSet presAssocID="{1E46D4F7-23D4-4B1D-B276-0A1B7DA4D29E}" presName="circ2" presStyleLbl="vennNode1" presStyleIdx="1" presStyleCnt="7"/>
      <dgm:spPr/>
    </dgm:pt>
    <dgm:pt modelId="{9D5D9B37-0F01-4082-B8A7-3CCE7A3851B9}" type="pres">
      <dgm:prSet presAssocID="{1E46D4F7-23D4-4B1D-B276-0A1B7DA4D2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FE8672-F00A-448D-AC07-3E3ED39B0001}" type="pres">
      <dgm:prSet presAssocID="{2243425D-2D0F-4E5C-8097-65164A7AADC6}" presName="circ3" presStyleLbl="vennNode1" presStyleIdx="2" presStyleCnt="7"/>
      <dgm:spPr/>
    </dgm:pt>
    <dgm:pt modelId="{89F9B134-8D83-4671-9D00-638BA44AFD6A}" type="pres">
      <dgm:prSet presAssocID="{2243425D-2D0F-4E5C-8097-65164A7AADC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30BD7CE-B4F2-4FC0-9B8F-8B0039C00B27}" type="pres">
      <dgm:prSet presAssocID="{1EF6A2A0-7452-4386-A881-495118DF6743}" presName="circ4" presStyleLbl="vennNode1" presStyleIdx="3" presStyleCnt="7"/>
      <dgm:spPr/>
    </dgm:pt>
    <dgm:pt modelId="{3229192D-8928-4BC7-A2B5-A43A2676F645}" type="pres">
      <dgm:prSet presAssocID="{1EF6A2A0-7452-4386-A881-495118DF674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73C688-9F12-4EAB-B2E0-D8517F91A8AD}" type="pres">
      <dgm:prSet presAssocID="{1EB979DA-0489-4E60-9EF6-49EB2A0BFE32}" presName="circ5" presStyleLbl="vennNode1" presStyleIdx="4" presStyleCnt="7"/>
      <dgm:spPr/>
    </dgm:pt>
    <dgm:pt modelId="{641A466F-7F37-4AE7-AB0D-225CCF813829}" type="pres">
      <dgm:prSet presAssocID="{1EB979DA-0489-4E60-9EF6-49EB2A0BFE3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279F449-9B2A-4CDD-A1A0-47BEAC3E3B2A}" type="pres">
      <dgm:prSet presAssocID="{8B7A4CFE-02EE-4DF9-A608-507D93703A2C}" presName="circ6" presStyleLbl="vennNode1" presStyleIdx="5" presStyleCnt="7"/>
      <dgm:spPr/>
    </dgm:pt>
    <dgm:pt modelId="{59B87402-EC98-4B2C-962D-416F5658A4B3}" type="pres">
      <dgm:prSet presAssocID="{8B7A4CFE-02EE-4DF9-A608-507D93703A2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C8E2980-8D87-4E1D-9164-9EF444BFBCD5}" type="pres">
      <dgm:prSet presAssocID="{27FE771D-A08E-44CF-BBCF-BF599E1E2B59}" presName="circ7" presStyleLbl="vennNode1" presStyleIdx="6" presStyleCnt="7"/>
      <dgm:spPr/>
    </dgm:pt>
    <dgm:pt modelId="{478829C7-070C-4088-978E-56AE66A004CD}" type="pres">
      <dgm:prSet presAssocID="{27FE771D-A08E-44CF-BBCF-BF599E1E2B59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2A78F9B-86F9-467B-A926-604EA6B3F134}" srcId="{D2DC162C-B301-453B-8406-DF96FC4A4729}" destId="{1EB979DA-0489-4E60-9EF6-49EB2A0BFE32}" srcOrd="4" destOrd="0" parTransId="{60AF2A73-B236-45CE-A980-1174089E491A}" sibTransId="{292752A5-3188-4F0E-B984-C4AC27B67232}"/>
    <dgm:cxn modelId="{096BA070-1B17-4678-9E14-EE022B7B6D78}" type="presOf" srcId="{1E46D4F7-23D4-4B1D-B276-0A1B7DA4D29E}" destId="{9D5D9B37-0F01-4082-B8A7-3CCE7A3851B9}" srcOrd="0" destOrd="0" presId="urn:microsoft.com/office/officeart/2005/8/layout/venn1"/>
    <dgm:cxn modelId="{B50C8178-99D5-4BF8-AA91-F912932E7F50}" type="presOf" srcId="{1EF6A2A0-7452-4386-A881-495118DF6743}" destId="{3229192D-8928-4BC7-A2B5-A43A2676F645}" srcOrd="0" destOrd="0" presId="urn:microsoft.com/office/officeart/2005/8/layout/venn1"/>
    <dgm:cxn modelId="{7C1993A9-8C5C-47AD-BA20-49B2D2AF764C}" srcId="{D2DC162C-B301-453B-8406-DF96FC4A4729}" destId="{1E46D4F7-23D4-4B1D-B276-0A1B7DA4D29E}" srcOrd="1" destOrd="0" parTransId="{BE34B992-3085-4DF0-ABB5-566232AEA08E}" sibTransId="{14EE6F99-0433-4912-B7D1-88378299C013}"/>
    <dgm:cxn modelId="{B9EAC443-B54F-4ACE-B840-3FAA0158DF8B}" srcId="{D2DC162C-B301-453B-8406-DF96FC4A4729}" destId="{1EF6A2A0-7452-4386-A881-495118DF6743}" srcOrd="3" destOrd="0" parTransId="{49F5344C-0272-4933-9235-B929F5BBB7EA}" sibTransId="{1FCB27A6-A705-4BFB-81D5-311A9EA2F4B2}"/>
    <dgm:cxn modelId="{2FBD7590-A727-4F8B-B07D-971D52F8479C}" srcId="{D2DC162C-B301-453B-8406-DF96FC4A4729}" destId="{27FE771D-A08E-44CF-BBCF-BF599E1E2B59}" srcOrd="6" destOrd="0" parTransId="{9F1C9A6B-5309-439B-9411-2F6B33A45856}" sibTransId="{FDBACC1D-8FF6-4C5C-A175-BA0A6CAB8C3C}"/>
    <dgm:cxn modelId="{0597C627-DFD4-4C36-AD06-216B3106487E}" type="presOf" srcId="{8B7A4CFE-02EE-4DF9-A608-507D93703A2C}" destId="{59B87402-EC98-4B2C-962D-416F5658A4B3}" srcOrd="0" destOrd="0" presId="urn:microsoft.com/office/officeart/2005/8/layout/venn1"/>
    <dgm:cxn modelId="{6F8915CA-BE23-4913-88A0-57B75DE7013E}" srcId="{D2DC162C-B301-453B-8406-DF96FC4A4729}" destId="{8B7A4CFE-02EE-4DF9-A608-507D93703A2C}" srcOrd="5" destOrd="0" parTransId="{9782D414-BF0F-41F9-A8F1-B585611EFD16}" sibTransId="{392A6353-251C-4505-B34F-87D3F691C0B6}"/>
    <dgm:cxn modelId="{6E961F5D-3F9F-4909-A940-A63E086291A6}" srcId="{D2DC162C-B301-453B-8406-DF96FC4A4729}" destId="{D15BA5A2-9233-49D1-A799-5FF3E104A7DB}" srcOrd="7" destOrd="0" parTransId="{B251DA2C-A64C-4DBE-B27A-8F749F85CBDA}" sibTransId="{C16343B8-B45B-4C9D-9AE0-43B89FDCE3B1}"/>
    <dgm:cxn modelId="{61673A12-4259-493E-9C1D-57E1F3D45A38}" srcId="{D2DC162C-B301-453B-8406-DF96FC4A4729}" destId="{2243425D-2D0F-4E5C-8097-65164A7AADC6}" srcOrd="2" destOrd="0" parTransId="{6F6FB87F-6F29-42C7-9AB6-9C6C80916862}" sibTransId="{A3C5039E-EB81-4082-8FCF-23630710B2BD}"/>
    <dgm:cxn modelId="{5EFF77D0-5096-4DCE-95FA-C1138EADC34C}" type="presOf" srcId="{2243425D-2D0F-4E5C-8097-65164A7AADC6}" destId="{89F9B134-8D83-4671-9D00-638BA44AFD6A}" srcOrd="0" destOrd="0" presId="urn:microsoft.com/office/officeart/2005/8/layout/venn1"/>
    <dgm:cxn modelId="{2AE38DD9-FA36-4FF9-A625-FC1ADBBF71B6}" type="presOf" srcId="{E6B6C41E-826C-42B0-B675-B36F686CBA5F}" destId="{176DBEF7-0BAD-4010-A9C3-C67B6572050D}" srcOrd="0" destOrd="0" presId="urn:microsoft.com/office/officeart/2005/8/layout/venn1"/>
    <dgm:cxn modelId="{09A19A55-3C89-4238-9AAC-683591B19EB3}" type="presOf" srcId="{D2DC162C-B301-453B-8406-DF96FC4A4729}" destId="{85FE941F-85E5-4FA5-B0CB-DCE1CBE73C3E}" srcOrd="0" destOrd="0" presId="urn:microsoft.com/office/officeart/2005/8/layout/venn1"/>
    <dgm:cxn modelId="{353A5DA4-212A-4DDB-9A15-4FA49660FF25}" type="presOf" srcId="{27FE771D-A08E-44CF-BBCF-BF599E1E2B59}" destId="{478829C7-070C-4088-978E-56AE66A004CD}" srcOrd="0" destOrd="0" presId="urn:microsoft.com/office/officeart/2005/8/layout/venn1"/>
    <dgm:cxn modelId="{28AD9127-8281-4286-9605-FFB1F4B736FE}" srcId="{D2DC162C-B301-453B-8406-DF96FC4A4729}" destId="{E6B6C41E-826C-42B0-B675-B36F686CBA5F}" srcOrd="0" destOrd="0" parTransId="{B5B412C5-B622-435C-B5B1-9B7D4FF117B1}" sibTransId="{7E159A32-8C25-48E3-BDCD-9BAEC0D0AEB1}"/>
    <dgm:cxn modelId="{93AE0B91-D438-4F89-B93E-144DE4391927}" type="presOf" srcId="{1EB979DA-0489-4E60-9EF6-49EB2A0BFE32}" destId="{641A466F-7F37-4AE7-AB0D-225CCF813829}" srcOrd="0" destOrd="0" presId="urn:microsoft.com/office/officeart/2005/8/layout/venn1"/>
    <dgm:cxn modelId="{D1BF3C95-6866-4A62-B1F7-8E95136F31C0}" type="presParOf" srcId="{85FE941F-85E5-4FA5-B0CB-DCE1CBE73C3E}" destId="{94B189DB-8B19-467B-8D4B-CB2F7214CDC7}" srcOrd="0" destOrd="0" presId="urn:microsoft.com/office/officeart/2005/8/layout/venn1"/>
    <dgm:cxn modelId="{2278494F-EA02-4F8B-BE50-1ABF32AC7D1B}" type="presParOf" srcId="{85FE941F-85E5-4FA5-B0CB-DCE1CBE73C3E}" destId="{176DBEF7-0BAD-4010-A9C3-C67B6572050D}" srcOrd="1" destOrd="0" presId="urn:microsoft.com/office/officeart/2005/8/layout/venn1"/>
    <dgm:cxn modelId="{5A7E0473-5FA1-4624-8B38-7D0564AC112D}" type="presParOf" srcId="{85FE941F-85E5-4FA5-B0CB-DCE1CBE73C3E}" destId="{D0F3BBE6-5B21-48F8-9C31-F78FBC0A9296}" srcOrd="2" destOrd="0" presId="urn:microsoft.com/office/officeart/2005/8/layout/venn1"/>
    <dgm:cxn modelId="{AA6BE080-E0C8-4788-AD50-2AE31B1E7283}" type="presParOf" srcId="{85FE941F-85E5-4FA5-B0CB-DCE1CBE73C3E}" destId="{9D5D9B37-0F01-4082-B8A7-3CCE7A3851B9}" srcOrd="3" destOrd="0" presId="urn:microsoft.com/office/officeart/2005/8/layout/venn1"/>
    <dgm:cxn modelId="{0DF673EA-C0C5-476F-830B-BC780B1B6710}" type="presParOf" srcId="{85FE941F-85E5-4FA5-B0CB-DCE1CBE73C3E}" destId="{0CFE8672-F00A-448D-AC07-3E3ED39B0001}" srcOrd="4" destOrd="0" presId="urn:microsoft.com/office/officeart/2005/8/layout/venn1"/>
    <dgm:cxn modelId="{C143D735-1C95-40EA-AFC0-DFCE339E3B1E}" type="presParOf" srcId="{85FE941F-85E5-4FA5-B0CB-DCE1CBE73C3E}" destId="{89F9B134-8D83-4671-9D00-638BA44AFD6A}" srcOrd="5" destOrd="0" presId="urn:microsoft.com/office/officeart/2005/8/layout/venn1"/>
    <dgm:cxn modelId="{36253568-80AF-4996-A676-1E62318C7020}" type="presParOf" srcId="{85FE941F-85E5-4FA5-B0CB-DCE1CBE73C3E}" destId="{730BD7CE-B4F2-4FC0-9B8F-8B0039C00B27}" srcOrd="6" destOrd="0" presId="urn:microsoft.com/office/officeart/2005/8/layout/venn1"/>
    <dgm:cxn modelId="{577269F7-8E4E-4356-BDC5-606AA08B8978}" type="presParOf" srcId="{85FE941F-85E5-4FA5-B0CB-DCE1CBE73C3E}" destId="{3229192D-8928-4BC7-A2B5-A43A2676F645}" srcOrd="7" destOrd="0" presId="urn:microsoft.com/office/officeart/2005/8/layout/venn1"/>
    <dgm:cxn modelId="{4C429681-D511-47C5-B2FF-AFAB3BF7FF22}" type="presParOf" srcId="{85FE941F-85E5-4FA5-B0CB-DCE1CBE73C3E}" destId="{B673C688-9F12-4EAB-B2E0-D8517F91A8AD}" srcOrd="8" destOrd="0" presId="urn:microsoft.com/office/officeart/2005/8/layout/venn1"/>
    <dgm:cxn modelId="{F1A2C791-4B65-4EE7-BCA8-40E7916F650D}" type="presParOf" srcId="{85FE941F-85E5-4FA5-B0CB-DCE1CBE73C3E}" destId="{641A466F-7F37-4AE7-AB0D-225CCF813829}" srcOrd="9" destOrd="0" presId="urn:microsoft.com/office/officeart/2005/8/layout/venn1"/>
    <dgm:cxn modelId="{41684E0A-FBDE-40A7-A78B-131FCE0D6E16}" type="presParOf" srcId="{85FE941F-85E5-4FA5-B0CB-DCE1CBE73C3E}" destId="{B279F449-9B2A-4CDD-A1A0-47BEAC3E3B2A}" srcOrd="10" destOrd="0" presId="urn:microsoft.com/office/officeart/2005/8/layout/venn1"/>
    <dgm:cxn modelId="{55791756-CE10-4805-A587-822BC34F05FF}" type="presParOf" srcId="{85FE941F-85E5-4FA5-B0CB-DCE1CBE73C3E}" destId="{59B87402-EC98-4B2C-962D-416F5658A4B3}" srcOrd="11" destOrd="0" presId="urn:microsoft.com/office/officeart/2005/8/layout/venn1"/>
    <dgm:cxn modelId="{49648D60-D532-486D-889A-5891D87D2AFD}" type="presParOf" srcId="{85FE941F-85E5-4FA5-B0CB-DCE1CBE73C3E}" destId="{3C8E2980-8D87-4E1D-9164-9EF444BFBCD5}" srcOrd="12" destOrd="0" presId="urn:microsoft.com/office/officeart/2005/8/layout/venn1"/>
    <dgm:cxn modelId="{3B16983B-4B20-42C0-BEA6-5A7F9DBCF1E6}" type="presParOf" srcId="{85FE941F-85E5-4FA5-B0CB-DCE1CBE73C3E}" destId="{478829C7-070C-4088-978E-56AE66A004C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C368A3-736A-458E-9E5A-7D7762EC5CD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8BC7B7F-096C-404B-990B-14DCAA840E52}">
      <dgm:prSet/>
      <dgm:spPr/>
      <dgm:t>
        <a:bodyPr/>
        <a:lstStyle/>
        <a:p>
          <a:pPr rtl="0"/>
          <a:r>
            <a:rPr lang="en-US" dirty="0" smtClean="0"/>
            <a:t>Share</a:t>
          </a:r>
          <a:endParaRPr lang="en-US" dirty="0"/>
        </a:p>
      </dgm:t>
    </dgm:pt>
    <dgm:pt modelId="{865B52F2-30CB-444A-8A6B-283A0DEB0FD8}" type="parTrans" cxnId="{20BD569C-007F-4CE6-8CB0-C2812414FF5A}">
      <dgm:prSet/>
      <dgm:spPr/>
      <dgm:t>
        <a:bodyPr/>
        <a:lstStyle/>
        <a:p>
          <a:endParaRPr lang="en-US"/>
        </a:p>
      </dgm:t>
    </dgm:pt>
    <dgm:pt modelId="{4B149CCC-359E-4183-AA8B-00455A7D48BD}" type="sibTrans" cxnId="{20BD569C-007F-4CE6-8CB0-C2812414FF5A}">
      <dgm:prSet/>
      <dgm:spPr/>
      <dgm:t>
        <a:bodyPr/>
        <a:lstStyle/>
        <a:p>
          <a:endParaRPr lang="en-US"/>
        </a:p>
      </dgm:t>
    </dgm:pt>
    <dgm:pt modelId="{8F3D63FA-3D6D-4440-B4F6-30B6A6E1770F}">
      <dgm:prSet/>
      <dgm:spPr/>
      <dgm:t>
        <a:bodyPr/>
        <a:lstStyle/>
        <a:p>
          <a:pPr rtl="0"/>
          <a:r>
            <a:rPr lang="en-US" dirty="0" smtClean="0"/>
            <a:t>Agree/disagree on common goal</a:t>
          </a:r>
          <a:endParaRPr lang="en-US" dirty="0"/>
        </a:p>
      </dgm:t>
    </dgm:pt>
    <dgm:pt modelId="{E90BD687-E0D2-42BF-92CF-93B23C50EEF1}" type="parTrans" cxnId="{5E8CAAE6-52BD-4AA8-8891-AF48D30F5E78}">
      <dgm:prSet/>
      <dgm:spPr/>
      <dgm:t>
        <a:bodyPr/>
        <a:lstStyle/>
        <a:p>
          <a:endParaRPr lang="en-US"/>
        </a:p>
      </dgm:t>
    </dgm:pt>
    <dgm:pt modelId="{21DE4B5B-D1B8-45B9-83C1-3CA438122D1B}" type="sibTrans" cxnId="{5E8CAAE6-52BD-4AA8-8891-AF48D30F5E78}">
      <dgm:prSet/>
      <dgm:spPr/>
      <dgm:t>
        <a:bodyPr/>
        <a:lstStyle/>
        <a:p>
          <a:endParaRPr lang="en-US"/>
        </a:p>
      </dgm:t>
    </dgm:pt>
    <dgm:pt modelId="{E0BE4F80-3FC7-4B7C-80E5-C9A3FFAB4A9D}">
      <dgm:prSet/>
      <dgm:spPr/>
      <dgm:t>
        <a:bodyPr/>
        <a:lstStyle/>
        <a:p>
          <a:pPr rtl="0"/>
          <a:r>
            <a:rPr lang="en-US" dirty="0" smtClean="0"/>
            <a:t>Inform</a:t>
          </a:r>
          <a:endParaRPr lang="en-US" dirty="0"/>
        </a:p>
      </dgm:t>
    </dgm:pt>
    <dgm:pt modelId="{7E739EE1-80A8-42BE-B206-361A7C7382DC}" type="parTrans" cxnId="{C4034BAB-DFB5-47F1-B476-951196AE17CA}">
      <dgm:prSet/>
      <dgm:spPr/>
      <dgm:t>
        <a:bodyPr/>
        <a:lstStyle/>
        <a:p>
          <a:endParaRPr lang="en-US"/>
        </a:p>
      </dgm:t>
    </dgm:pt>
    <dgm:pt modelId="{E11745AC-3681-4FD3-9214-2515A4D48666}" type="sibTrans" cxnId="{C4034BAB-DFB5-47F1-B476-951196AE17CA}">
      <dgm:prSet/>
      <dgm:spPr/>
      <dgm:t>
        <a:bodyPr/>
        <a:lstStyle/>
        <a:p>
          <a:endParaRPr lang="en-US"/>
        </a:p>
      </dgm:t>
    </dgm:pt>
    <dgm:pt modelId="{2B7A58DB-2FDC-4CDF-A5C4-106BD87EE27C}">
      <dgm:prSet/>
      <dgm:spPr/>
      <dgm:t>
        <a:bodyPr/>
        <a:lstStyle/>
        <a:p>
          <a:pPr rtl="0"/>
          <a:r>
            <a:rPr lang="en-US" dirty="0" smtClean="0"/>
            <a:t>Engage</a:t>
          </a:r>
          <a:endParaRPr lang="en-US" dirty="0"/>
        </a:p>
      </dgm:t>
    </dgm:pt>
    <dgm:pt modelId="{20EDDD56-A2F1-4027-B850-7534FDC6135E}" type="parTrans" cxnId="{8DF3C8A6-04F9-45F9-92F9-EB0303ECF83D}">
      <dgm:prSet/>
      <dgm:spPr/>
      <dgm:t>
        <a:bodyPr/>
        <a:lstStyle/>
        <a:p>
          <a:endParaRPr lang="en-US"/>
        </a:p>
      </dgm:t>
    </dgm:pt>
    <dgm:pt modelId="{C15E3908-28FF-4ECC-9FC1-A071C83C9191}" type="sibTrans" cxnId="{8DF3C8A6-04F9-45F9-92F9-EB0303ECF83D}">
      <dgm:prSet/>
      <dgm:spPr/>
      <dgm:t>
        <a:bodyPr/>
        <a:lstStyle/>
        <a:p>
          <a:endParaRPr lang="en-US"/>
        </a:p>
      </dgm:t>
    </dgm:pt>
    <dgm:pt modelId="{E5206E98-9BE0-418A-AF45-624CBF56DA6B}">
      <dgm:prSet/>
      <dgm:spPr/>
      <dgm:t>
        <a:bodyPr/>
        <a:lstStyle/>
        <a:p>
          <a:pPr rtl="0"/>
          <a:r>
            <a:rPr lang="en-US" dirty="0" smtClean="0"/>
            <a:t>Express</a:t>
          </a:r>
          <a:endParaRPr lang="en-US" dirty="0"/>
        </a:p>
      </dgm:t>
    </dgm:pt>
    <dgm:pt modelId="{0DE748E4-A166-449E-9E34-753F27340469}" type="parTrans" cxnId="{A03F606C-C433-4406-88E7-4A30E10457F1}">
      <dgm:prSet/>
      <dgm:spPr/>
      <dgm:t>
        <a:bodyPr/>
        <a:lstStyle/>
        <a:p>
          <a:endParaRPr lang="en-US"/>
        </a:p>
      </dgm:t>
    </dgm:pt>
    <dgm:pt modelId="{E6065E1B-0D75-4C6F-9397-5A419178DBC3}" type="sibTrans" cxnId="{A03F606C-C433-4406-88E7-4A30E10457F1}">
      <dgm:prSet/>
      <dgm:spPr/>
      <dgm:t>
        <a:bodyPr/>
        <a:lstStyle/>
        <a:p>
          <a:endParaRPr lang="en-US"/>
        </a:p>
      </dgm:t>
    </dgm:pt>
    <dgm:pt modelId="{AAFCC379-7D07-4FEE-9BB3-AB37CDD87CC2}">
      <dgm:prSet/>
      <dgm:spPr/>
      <dgm:t>
        <a:bodyPr/>
        <a:lstStyle/>
        <a:p>
          <a:pPr rtl="0"/>
          <a:r>
            <a:rPr lang="en-US" dirty="0" smtClean="0"/>
            <a:t>Reflect</a:t>
          </a:r>
          <a:endParaRPr lang="lv-LV" dirty="0"/>
        </a:p>
      </dgm:t>
    </dgm:pt>
    <dgm:pt modelId="{1C32EC8A-4C61-4B78-883F-27C195E1E849}" type="parTrans" cxnId="{9C8F8D10-7A0A-4AFB-A3A9-372A576E2CDB}">
      <dgm:prSet/>
      <dgm:spPr/>
      <dgm:t>
        <a:bodyPr/>
        <a:lstStyle/>
        <a:p>
          <a:endParaRPr lang="en-US"/>
        </a:p>
      </dgm:t>
    </dgm:pt>
    <dgm:pt modelId="{1CD9668D-0E8B-4624-B138-E59F60E8C35B}" type="sibTrans" cxnId="{9C8F8D10-7A0A-4AFB-A3A9-372A576E2CDB}">
      <dgm:prSet/>
      <dgm:spPr/>
      <dgm:t>
        <a:bodyPr/>
        <a:lstStyle/>
        <a:p>
          <a:endParaRPr lang="en-US"/>
        </a:p>
      </dgm:t>
    </dgm:pt>
    <dgm:pt modelId="{505F7CC5-916A-4CAD-889F-FBFB61347072}">
      <dgm:prSet/>
      <dgm:spPr/>
      <dgm:t>
        <a:bodyPr/>
        <a:lstStyle/>
        <a:p>
          <a:pPr rtl="0"/>
          <a:r>
            <a:rPr lang="en-US" dirty="0" smtClean="0"/>
            <a:t>Learn</a:t>
          </a:r>
          <a:endParaRPr lang="en-US" dirty="0"/>
        </a:p>
      </dgm:t>
    </dgm:pt>
    <dgm:pt modelId="{28A21CAE-C506-4AD2-BE09-93475C379F04}" type="parTrans" cxnId="{3E81EED2-FDE0-42B2-8EE5-4698CA295BBE}">
      <dgm:prSet/>
      <dgm:spPr/>
      <dgm:t>
        <a:bodyPr/>
        <a:lstStyle/>
        <a:p>
          <a:endParaRPr lang="en-US"/>
        </a:p>
      </dgm:t>
    </dgm:pt>
    <dgm:pt modelId="{5A3A05F1-735D-446E-8424-149251FC918E}" type="sibTrans" cxnId="{3E81EED2-FDE0-42B2-8EE5-4698CA295BBE}">
      <dgm:prSet/>
      <dgm:spPr/>
      <dgm:t>
        <a:bodyPr/>
        <a:lstStyle/>
        <a:p>
          <a:endParaRPr lang="en-US"/>
        </a:p>
      </dgm:t>
    </dgm:pt>
    <dgm:pt modelId="{9FA387E8-C6A2-4169-816A-E43665EE3B1A}" type="pres">
      <dgm:prSet presAssocID="{77C368A3-736A-458E-9E5A-7D7762EC5CDB}" presName="diagram" presStyleCnt="0">
        <dgm:presLayoutVars>
          <dgm:dir/>
          <dgm:resizeHandles val="exact"/>
        </dgm:presLayoutVars>
      </dgm:prSet>
      <dgm:spPr/>
    </dgm:pt>
    <dgm:pt modelId="{9B126214-BE5B-4059-BC86-268EB892572C}" type="pres">
      <dgm:prSet presAssocID="{28BC7B7F-096C-404B-990B-14DCAA840E52}" presName="node" presStyleLbl="node1" presStyleIdx="0" presStyleCnt="7">
        <dgm:presLayoutVars>
          <dgm:bulletEnabled val="1"/>
        </dgm:presLayoutVars>
      </dgm:prSet>
      <dgm:spPr/>
    </dgm:pt>
    <dgm:pt modelId="{1C02EDC7-CA0F-49C8-A878-C8F7D4742AD8}" type="pres">
      <dgm:prSet presAssocID="{4B149CCC-359E-4183-AA8B-00455A7D48BD}" presName="sibTrans" presStyleCnt="0"/>
      <dgm:spPr/>
    </dgm:pt>
    <dgm:pt modelId="{EF3428FF-FA2E-4424-A8D1-8B6A9DD84565}" type="pres">
      <dgm:prSet presAssocID="{8F3D63FA-3D6D-4440-B4F6-30B6A6E1770F}" presName="node" presStyleLbl="node1" presStyleIdx="1" presStyleCnt="7">
        <dgm:presLayoutVars>
          <dgm:bulletEnabled val="1"/>
        </dgm:presLayoutVars>
      </dgm:prSet>
      <dgm:spPr/>
    </dgm:pt>
    <dgm:pt modelId="{0151841B-EB85-42E9-AF3A-E11489F9BDE2}" type="pres">
      <dgm:prSet presAssocID="{21DE4B5B-D1B8-45B9-83C1-3CA438122D1B}" presName="sibTrans" presStyleCnt="0"/>
      <dgm:spPr/>
    </dgm:pt>
    <dgm:pt modelId="{A74AAABE-EC18-4A32-9041-D2100240C41A}" type="pres">
      <dgm:prSet presAssocID="{E0BE4F80-3FC7-4B7C-80E5-C9A3FFAB4A9D}" presName="node" presStyleLbl="node1" presStyleIdx="2" presStyleCnt="7">
        <dgm:presLayoutVars>
          <dgm:bulletEnabled val="1"/>
        </dgm:presLayoutVars>
      </dgm:prSet>
      <dgm:spPr/>
    </dgm:pt>
    <dgm:pt modelId="{51678067-6505-4C75-B7AE-EC0E506515E6}" type="pres">
      <dgm:prSet presAssocID="{E11745AC-3681-4FD3-9214-2515A4D48666}" presName="sibTrans" presStyleCnt="0"/>
      <dgm:spPr/>
    </dgm:pt>
    <dgm:pt modelId="{C7CB41FD-65E6-4A41-84EB-5E36CC73CAFB}" type="pres">
      <dgm:prSet presAssocID="{2B7A58DB-2FDC-4CDF-A5C4-106BD87EE27C}" presName="node" presStyleLbl="node1" presStyleIdx="3" presStyleCnt="7">
        <dgm:presLayoutVars>
          <dgm:bulletEnabled val="1"/>
        </dgm:presLayoutVars>
      </dgm:prSet>
      <dgm:spPr/>
    </dgm:pt>
    <dgm:pt modelId="{36C554D3-10C1-4804-9C63-161A0F6D465D}" type="pres">
      <dgm:prSet presAssocID="{C15E3908-28FF-4ECC-9FC1-A071C83C9191}" presName="sibTrans" presStyleCnt="0"/>
      <dgm:spPr/>
    </dgm:pt>
    <dgm:pt modelId="{DC6187EF-842F-4AAE-9542-C0982ED5705B}" type="pres">
      <dgm:prSet presAssocID="{E5206E98-9BE0-418A-AF45-624CBF56DA6B}" presName="node" presStyleLbl="node1" presStyleIdx="4" presStyleCnt="7">
        <dgm:presLayoutVars>
          <dgm:bulletEnabled val="1"/>
        </dgm:presLayoutVars>
      </dgm:prSet>
      <dgm:spPr/>
    </dgm:pt>
    <dgm:pt modelId="{933A5324-ABEB-46F5-8CC0-4968F5ACB246}" type="pres">
      <dgm:prSet presAssocID="{E6065E1B-0D75-4C6F-9397-5A419178DBC3}" presName="sibTrans" presStyleCnt="0"/>
      <dgm:spPr/>
    </dgm:pt>
    <dgm:pt modelId="{8A40633E-5CCB-4BAA-BE9F-4ABA5F932748}" type="pres">
      <dgm:prSet presAssocID="{AAFCC379-7D07-4FEE-9BB3-AB37CDD87CC2}" presName="node" presStyleLbl="node1" presStyleIdx="5" presStyleCnt="7">
        <dgm:presLayoutVars>
          <dgm:bulletEnabled val="1"/>
        </dgm:presLayoutVars>
      </dgm:prSet>
      <dgm:spPr/>
    </dgm:pt>
    <dgm:pt modelId="{6B06C2C1-865C-474C-A50E-8563FAB28347}" type="pres">
      <dgm:prSet presAssocID="{1CD9668D-0E8B-4624-B138-E59F60E8C35B}" presName="sibTrans" presStyleCnt="0"/>
      <dgm:spPr/>
    </dgm:pt>
    <dgm:pt modelId="{43E86C40-595F-4E1B-BACD-5A6F722C15CC}" type="pres">
      <dgm:prSet presAssocID="{505F7CC5-916A-4CAD-889F-FBFB61347072}" presName="node" presStyleLbl="node1" presStyleIdx="6" presStyleCnt="7">
        <dgm:presLayoutVars>
          <dgm:bulletEnabled val="1"/>
        </dgm:presLayoutVars>
      </dgm:prSet>
      <dgm:spPr/>
    </dgm:pt>
  </dgm:ptLst>
  <dgm:cxnLst>
    <dgm:cxn modelId="{3E81EED2-FDE0-42B2-8EE5-4698CA295BBE}" srcId="{77C368A3-736A-458E-9E5A-7D7762EC5CDB}" destId="{505F7CC5-916A-4CAD-889F-FBFB61347072}" srcOrd="6" destOrd="0" parTransId="{28A21CAE-C506-4AD2-BE09-93475C379F04}" sibTransId="{5A3A05F1-735D-446E-8424-149251FC918E}"/>
    <dgm:cxn modelId="{7C0CB537-64D2-4ED3-95B3-73D164387666}" type="presOf" srcId="{28BC7B7F-096C-404B-990B-14DCAA840E52}" destId="{9B126214-BE5B-4059-BC86-268EB892572C}" srcOrd="0" destOrd="0" presId="urn:microsoft.com/office/officeart/2005/8/layout/default"/>
    <dgm:cxn modelId="{A03F606C-C433-4406-88E7-4A30E10457F1}" srcId="{77C368A3-736A-458E-9E5A-7D7762EC5CDB}" destId="{E5206E98-9BE0-418A-AF45-624CBF56DA6B}" srcOrd="4" destOrd="0" parTransId="{0DE748E4-A166-449E-9E34-753F27340469}" sibTransId="{E6065E1B-0D75-4C6F-9397-5A419178DBC3}"/>
    <dgm:cxn modelId="{5E8CAAE6-52BD-4AA8-8891-AF48D30F5E78}" srcId="{77C368A3-736A-458E-9E5A-7D7762EC5CDB}" destId="{8F3D63FA-3D6D-4440-B4F6-30B6A6E1770F}" srcOrd="1" destOrd="0" parTransId="{E90BD687-E0D2-42BF-92CF-93B23C50EEF1}" sibTransId="{21DE4B5B-D1B8-45B9-83C1-3CA438122D1B}"/>
    <dgm:cxn modelId="{20BD569C-007F-4CE6-8CB0-C2812414FF5A}" srcId="{77C368A3-736A-458E-9E5A-7D7762EC5CDB}" destId="{28BC7B7F-096C-404B-990B-14DCAA840E52}" srcOrd="0" destOrd="0" parTransId="{865B52F2-30CB-444A-8A6B-283A0DEB0FD8}" sibTransId="{4B149CCC-359E-4183-AA8B-00455A7D48BD}"/>
    <dgm:cxn modelId="{E7114291-8428-4EFB-8AE7-5231C7A95874}" type="presOf" srcId="{E0BE4F80-3FC7-4B7C-80E5-C9A3FFAB4A9D}" destId="{A74AAABE-EC18-4A32-9041-D2100240C41A}" srcOrd="0" destOrd="0" presId="urn:microsoft.com/office/officeart/2005/8/layout/default"/>
    <dgm:cxn modelId="{C4034BAB-DFB5-47F1-B476-951196AE17CA}" srcId="{77C368A3-736A-458E-9E5A-7D7762EC5CDB}" destId="{E0BE4F80-3FC7-4B7C-80E5-C9A3FFAB4A9D}" srcOrd="2" destOrd="0" parTransId="{7E739EE1-80A8-42BE-B206-361A7C7382DC}" sibTransId="{E11745AC-3681-4FD3-9214-2515A4D48666}"/>
    <dgm:cxn modelId="{21F6602D-51F7-423F-BDA7-09A603B47439}" type="presOf" srcId="{E5206E98-9BE0-418A-AF45-624CBF56DA6B}" destId="{DC6187EF-842F-4AAE-9542-C0982ED5705B}" srcOrd="0" destOrd="0" presId="urn:microsoft.com/office/officeart/2005/8/layout/default"/>
    <dgm:cxn modelId="{E0B58D80-30D7-419F-A471-A1746CB7C2D9}" type="presOf" srcId="{505F7CC5-916A-4CAD-889F-FBFB61347072}" destId="{43E86C40-595F-4E1B-BACD-5A6F722C15CC}" srcOrd="0" destOrd="0" presId="urn:microsoft.com/office/officeart/2005/8/layout/default"/>
    <dgm:cxn modelId="{396A98BB-D7AB-4570-B453-12511CD98A42}" type="presOf" srcId="{2B7A58DB-2FDC-4CDF-A5C4-106BD87EE27C}" destId="{C7CB41FD-65E6-4A41-84EB-5E36CC73CAFB}" srcOrd="0" destOrd="0" presId="urn:microsoft.com/office/officeart/2005/8/layout/default"/>
    <dgm:cxn modelId="{9C8F8D10-7A0A-4AFB-A3A9-372A576E2CDB}" srcId="{77C368A3-736A-458E-9E5A-7D7762EC5CDB}" destId="{AAFCC379-7D07-4FEE-9BB3-AB37CDD87CC2}" srcOrd="5" destOrd="0" parTransId="{1C32EC8A-4C61-4B78-883F-27C195E1E849}" sibTransId="{1CD9668D-0E8B-4624-B138-E59F60E8C35B}"/>
    <dgm:cxn modelId="{521A0B3A-0D57-40E4-90B6-EFCC97432D81}" type="presOf" srcId="{8F3D63FA-3D6D-4440-B4F6-30B6A6E1770F}" destId="{EF3428FF-FA2E-4424-A8D1-8B6A9DD84565}" srcOrd="0" destOrd="0" presId="urn:microsoft.com/office/officeart/2005/8/layout/default"/>
    <dgm:cxn modelId="{3BE900AC-4B03-430D-9C58-114F247839C0}" type="presOf" srcId="{77C368A3-736A-458E-9E5A-7D7762EC5CDB}" destId="{9FA387E8-C6A2-4169-816A-E43665EE3B1A}" srcOrd="0" destOrd="0" presId="urn:microsoft.com/office/officeart/2005/8/layout/default"/>
    <dgm:cxn modelId="{8DF3C8A6-04F9-45F9-92F9-EB0303ECF83D}" srcId="{77C368A3-736A-458E-9E5A-7D7762EC5CDB}" destId="{2B7A58DB-2FDC-4CDF-A5C4-106BD87EE27C}" srcOrd="3" destOrd="0" parTransId="{20EDDD56-A2F1-4027-B850-7534FDC6135E}" sibTransId="{C15E3908-28FF-4ECC-9FC1-A071C83C9191}"/>
    <dgm:cxn modelId="{F72BAB98-3718-4D47-B3E9-791CE38EAB38}" type="presOf" srcId="{AAFCC379-7D07-4FEE-9BB3-AB37CDD87CC2}" destId="{8A40633E-5CCB-4BAA-BE9F-4ABA5F932748}" srcOrd="0" destOrd="0" presId="urn:microsoft.com/office/officeart/2005/8/layout/default"/>
    <dgm:cxn modelId="{F2ED5F25-9C39-437B-B015-0939F2E47007}" type="presParOf" srcId="{9FA387E8-C6A2-4169-816A-E43665EE3B1A}" destId="{9B126214-BE5B-4059-BC86-268EB892572C}" srcOrd="0" destOrd="0" presId="urn:microsoft.com/office/officeart/2005/8/layout/default"/>
    <dgm:cxn modelId="{B6FAF65E-D38E-4A46-B5B2-602F085C9840}" type="presParOf" srcId="{9FA387E8-C6A2-4169-816A-E43665EE3B1A}" destId="{1C02EDC7-CA0F-49C8-A878-C8F7D4742AD8}" srcOrd="1" destOrd="0" presId="urn:microsoft.com/office/officeart/2005/8/layout/default"/>
    <dgm:cxn modelId="{B40879C7-BB20-40A2-AB88-5D83D74F80F2}" type="presParOf" srcId="{9FA387E8-C6A2-4169-816A-E43665EE3B1A}" destId="{EF3428FF-FA2E-4424-A8D1-8B6A9DD84565}" srcOrd="2" destOrd="0" presId="urn:microsoft.com/office/officeart/2005/8/layout/default"/>
    <dgm:cxn modelId="{71D9EA4E-5AF1-4D22-B989-BD3CAED8CE04}" type="presParOf" srcId="{9FA387E8-C6A2-4169-816A-E43665EE3B1A}" destId="{0151841B-EB85-42E9-AF3A-E11489F9BDE2}" srcOrd="3" destOrd="0" presId="urn:microsoft.com/office/officeart/2005/8/layout/default"/>
    <dgm:cxn modelId="{CFB4A701-BA59-4105-ACA3-277ADF15EAF4}" type="presParOf" srcId="{9FA387E8-C6A2-4169-816A-E43665EE3B1A}" destId="{A74AAABE-EC18-4A32-9041-D2100240C41A}" srcOrd="4" destOrd="0" presId="urn:microsoft.com/office/officeart/2005/8/layout/default"/>
    <dgm:cxn modelId="{94FB78F9-DC58-44A0-BA75-A7CD00E38C3C}" type="presParOf" srcId="{9FA387E8-C6A2-4169-816A-E43665EE3B1A}" destId="{51678067-6505-4C75-B7AE-EC0E506515E6}" srcOrd="5" destOrd="0" presId="urn:microsoft.com/office/officeart/2005/8/layout/default"/>
    <dgm:cxn modelId="{2C8B2E57-AC97-444D-8275-6B4123DFBF6F}" type="presParOf" srcId="{9FA387E8-C6A2-4169-816A-E43665EE3B1A}" destId="{C7CB41FD-65E6-4A41-84EB-5E36CC73CAFB}" srcOrd="6" destOrd="0" presId="urn:microsoft.com/office/officeart/2005/8/layout/default"/>
    <dgm:cxn modelId="{6BF1A191-D185-499C-8C09-EFDA5761CA76}" type="presParOf" srcId="{9FA387E8-C6A2-4169-816A-E43665EE3B1A}" destId="{36C554D3-10C1-4804-9C63-161A0F6D465D}" srcOrd="7" destOrd="0" presId="urn:microsoft.com/office/officeart/2005/8/layout/default"/>
    <dgm:cxn modelId="{52F1A4BA-6936-496A-8779-BAB7D817D0BC}" type="presParOf" srcId="{9FA387E8-C6A2-4169-816A-E43665EE3B1A}" destId="{DC6187EF-842F-4AAE-9542-C0982ED5705B}" srcOrd="8" destOrd="0" presId="urn:microsoft.com/office/officeart/2005/8/layout/default"/>
    <dgm:cxn modelId="{34B2BB28-E8E6-4999-94DF-A0E0D3EF351E}" type="presParOf" srcId="{9FA387E8-C6A2-4169-816A-E43665EE3B1A}" destId="{933A5324-ABEB-46F5-8CC0-4968F5ACB246}" srcOrd="9" destOrd="0" presId="urn:microsoft.com/office/officeart/2005/8/layout/default"/>
    <dgm:cxn modelId="{947B7CD8-C7E5-4305-812D-74978EB09A05}" type="presParOf" srcId="{9FA387E8-C6A2-4169-816A-E43665EE3B1A}" destId="{8A40633E-5CCB-4BAA-BE9F-4ABA5F932748}" srcOrd="10" destOrd="0" presId="urn:microsoft.com/office/officeart/2005/8/layout/default"/>
    <dgm:cxn modelId="{A3F3AB80-9728-4803-AD70-8870194B89BB}" type="presParOf" srcId="{9FA387E8-C6A2-4169-816A-E43665EE3B1A}" destId="{6B06C2C1-865C-474C-A50E-8563FAB28347}" srcOrd="11" destOrd="0" presId="urn:microsoft.com/office/officeart/2005/8/layout/default"/>
    <dgm:cxn modelId="{DEB214ED-A021-4899-ADA1-A854E68E96B2}" type="presParOf" srcId="{9FA387E8-C6A2-4169-816A-E43665EE3B1A}" destId="{43E86C40-595F-4E1B-BACD-5A6F722C15C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4E738F-99D0-4B57-8E16-2F2BF93B0621}">
      <dsp:nvSpPr>
        <dsp:cNvPr id="0" name=""/>
        <dsp:cNvSpPr/>
      </dsp:nvSpPr>
      <dsp:spPr>
        <a:xfrm>
          <a:off x="953593" y="987112"/>
          <a:ext cx="3394472" cy="339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7154E-AE6C-477C-A63D-5207B1F05815}">
      <dsp:nvSpPr>
        <dsp:cNvPr id="0" name=""/>
        <dsp:cNvSpPr/>
      </dsp:nvSpPr>
      <dsp:spPr>
        <a:xfrm>
          <a:off x="1330662" y="1364181"/>
          <a:ext cx="2640333" cy="2640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0220D-00AB-44ED-97FC-EE3346803ADF}">
      <dsp:nvSpPr>
        <dsp:cNvPr id="0" name=""/>
        <dsp:cNvSpPr/>
      </dsp:nvSpPr>
      <dsp:spPr>
        <a:xfrm>
          <a:off x="1707731" y="1741251"/>
          <a:ext cx="1886195" cy="1886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BF130-E81F-4396-9876-EF7BCCC29E58}">
      <dsp:nvSpPr>
        <dsp:cNvPr id="0" name=""/>
        <dsp:cNvSpPr/>
      </dsp:nvSpPr>
      <dsp:spPr>
        <a:xfrm>
          <a:off x="2085083" y="2118603"/>
          <a:ext cx="1131490" cy="1131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FDAA5-E82B-442E-82BB-5A19C656863A}">
      <dsp:nvSpPr>
        <dsp:cNvPr id="0" name=""/>
        <dsp:cNvSpPr/>
      </dsp:nvSpPr>
      <dsp:spPr>
        <a:xfrm>
          <a:off x="2462153" y="2495672"/>
          <a:ext cx="377352" cy="377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3D5AE-209A-4945-B5FA-6565DEE0AA53}">
      <dsp:nvSpPr>
        <dsp:cNvPr id="0" name=""/>
        <dsp:cNvSpPr/>
      </dsp:nvSpPr>
      <dsp:spPr>
        <a:xfrm>
          <a:off x="5029205" y="2667000"/>
          <a:ext cx="3027156" cy="59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Socio-economical environment </a:t>
          </a:r>
          <a:r>
            <a:rPr lang="lv-LV" sz="1800" kern="1200" dirty="0" smtClean="0"/>
            <a:t>- </a:t>
          </a:r>
          <a:r>
            <a:rPr lang="en-US" sz="1800" kern="1200" dirty="0" smtClean="0"/>
            <a:t>country</a:t>
          </a:r>
          <a:endParaRPr lang="en-US" sz="1800" kern="1200" dirty="0"/>
        </a:p>
      </dsp:txBody>
      <dsp:txXfrm>
        <a:off x="5029205" y="2667000"/>
        <a:ext cx="3027156" cy="599237"/>
      </dsp:txXfrm>
    </dsp:sp>
    <dsp:sp modelId="{DE7D4DD7-CE0B-4502-90CE-A18147AF3269}">
      <dsp:nvSpPr>
        <dsp:cNvPr id="0" name=""/>
        <dsp:cNvSpPr/>
      </dsp:nvSpPr>
      <dsp:spPr>
        <a:xfrm>
          <a:off x="4489501" y="44399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A62DF-5B3A-4810-8688-19FBFD4014FD}">
      <dsp:nvSpPr>
        <dsp:cNvPr id="0" name=""/>
        <dsp:cNvSpPr/>
      </dsp:nvSpPr>
      <dsp:spPr>
        <a:xfrm rot="5400000">
          <a:off x="2448575" y="646250"/>
          <a:ext cx="2240351" cy="183584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1BBCD-A249-413B-87EA-A8695772E097}">
      <dsp:nvSpPr>
        <dsp:cNvPr id="0" name=""/>
        <dsp:cNvSpPr/>
      </dsp:nvSpPr>
      <dsp:spPr>
        <a:xfrm>
          <a:off x="5077712" y="1981198"/>
          <a:ext cx="1697236" cy="59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Organizational culture</a:t>
          </a:r>
          <a:endParaRPr lang="en-US" sz="1800" kern="1200" dirty="0"/>
        </a:p>
      </dsp:txBody>
      <dsp:txXfrm>
        <a:off x="5077712" y="1981198"/>
        <a:ext cx="1697236" cy="599237"/>
      </dsp:txXfrm>
    </dsp:sp>
    <dsp:sp modelId="{5C288803-DB94-40CF-A241-C89FF395BF41}">
      <dsp:nvSpPr>
        <dsp:cNvPr id="0" name=""/>
        <dsp:cNvSpPr/>
      </dsp:nvSpPr>
      <dsp:spPr>
        <a:xfrm>
          <a:off x="4489501" y="1077631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4A35E-71D5-4315-91D9-9AAB45C9FD0E}">
      <dsp:nvSpPr>
        <dsp:cNvPr id="0" name=""/>
        <dsp:cNvSpPr/>
      </dsp:nvSpPr>
      <dsp:spPr>
        <a:xfrm rot="5400000">
          <a:off x="2777782" y="1231740"/>
          <a:ext cx="1865375" cy="15557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D1258-0D83-470A-94CC-F60632EEF16F}">
      <dsp:nvSpPr>
        <dsp:cNvPr id="0" name=""/>
        <dsp:cNvSpPr/>
      </dsp:nvSpPr>
      <dsp:spPr>
        <a:xfrm>
          <a:off x="5077712" y="1371600"/>
          <a:ext cx="1697236" cy="59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Leadership</a:t>
          </a:r>
          <a:endParaRPr lang="lv-LV" sz="1800" kern="1200" dirty="0"/>
        </a:p>
      </dsp:txBody>
      <dsp:txXfrm>
        <a:off x="5077712" y="1371600"/>
        <a:ext cx="1697236" cy="599237"/>
      </dsp:txXfrm>
    </dsp:sp>
    <dsp:sp modelId="{D4FA7EE3-F669-4F5F-BC7C-8CFA29065004}">
      <dsp:nvSpPr>
        <dsp:cNvPr id="0" name=""/>
        <dsp:cNvSpPr/>
      </dsp:nvSpPr>
      <dsp:spPr>
        <a:xfrm>
          <a:off x="4489501" y="171126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1A989-568E-4DF6-8274-11CC76C549B1}">
      <dsp:nvSpPr>
        <dsp:cNvPr id="0" name=""/>
        <dsp:cNvSpPr/>
      </dsp:nvSpPr>
      <dsp:spPr>
        <a:xfrm rot="5400000">
          <a:off x="3100596" y="1793299"/>
          <a:ext cx="1470937" cy="130687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294DA-8664-49BD-8A49-90AFABB76728}">
      <dsp:nvSpPr>
        <dsp:cNvPr id="0" name=""/>
        <dsp:cNvSpPr/>
      </dsp:nvSpPr>
      <dsp:spPr>
        <a:xfrm>
          <a:off x="5077712" y="761998"/>
          <a:ext cx="1697236" cy="59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Attitudes</a:t>
          </a:r>
          <a:r>
            <a:rPr lang="lv-LV" sz="1800" kern="1200" dirty="0" smtClean="0"/>
            <a:t> and </a:t>
          </a:r>
          <a:r>
            <a:rPr lang="en-US" sz="1800" kern="1200" dirty="0" smtClean="0"/>
            <a:t>Actions</a:t>
          </a:r>
          <a:endParaRPr lang="lv-LV" sz="1800" kern="1200" dirty="0"/>
        </a:p>
      </dsp:txBody>
      <dsp:txXfrm>
        <a:off x="5077712" y="761998"/>
        <a:ext cx="1697236" cy="599237"/>
      </dsp:txXfrm>
    </dsp:sp>
    <dsp:sp modelId="{A65C40B6-900D-4D6D-9B17-5DE571B3529F}">
      <dsp:nvSpPr>
        <dsp:cNvPr id="0" name=""/>
        <dsp:cNvSpPr/>
      </dsp:nvSpPr>
      <dsp:spPr>
        <a:xfrm>
          <a:off x="4489501" y="2331323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90EED-F38B-4C66-B976-C7BF70A822C8}">
      <dsp:nvSpPr>
        <dsp:cNvPr id="0" name=""/>
        <dsp:cNvSpPr/>
      </dsp:nvSpPr>
      <dsp:spPr>
        <a:xfrm rot="5400000">
          <a:off x="3421940" y="2386200"/>
          <a:ext cx="1122438" cy="101268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8BEF2-08DC-46CF-98B0-18485284A0E4}">
      <dsp:nvSpPr>
        <dsp:cNvPr id="0" name=""/>
        <dsp:cNvSpPr/>
      </dsp:nvSpPr>
      <dsp:spPr>
        <a:xfrm>
          <a:off x="5001523" y="152401"/>
          <a:ext cx="1697236" cy="59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Language</a:t>
          </a:r>
          <a:r>
            <a:rPr lang="lv-LV" sz="1800" kern="1200" dirty="0" smtClean="0"/>
            <a:t> and </a:t>
          </a:r>
          <a:r>
            <a:rPr lang="en-US" sz="1800" kern="1200" dirty="0" smtClean="0"/>
            <a:t>Message</a:t>
          </a:r>
          <a:endParaRPr lang="en-US" sz="1800" kern="1200" dirty="0"/>
        </a:p>
      </dsp:txBody>
      <dsp:txXfrm>
        <a:off x="5001523" y="152401"/>
        <a:ext cx="1697236" cy="599237"/>
      </dsp:txXfrm>
    </dsp:sp>
    <dsp:sp modelId="{97DB84C0-4974-4394-B303-D26634DBAFFD}">
      <dsp:nvSpPr>
        <dsp:cNvPr id="0" name=""/>
        <dsp:cNvSpPr/>
      </dsp:nvSpPr>
      <dsp:spPr>
        <a:xfrm>
          <a:off x="4489501" y="293327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A4F14-4C4C-4608-BBF3-85981B700AC5}">
      <dsp:nvSpPr>
        <dsp:cNvPr id="0" name=""/>
        <dsp:cNvSpPr/>
      </dsp:nvSpPr>
      <dsp:spPr>
        <a:xfrm rot="5400000">
          <a:off x="3725745" y="2961563"/>
          <a:ext cx="792043" cy="73546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B189DB-8B19-467B-8D4B-CB2F7214CDC7}">
      <dsp:nvSpPr>
        <dsp:cNvPr id="0" name=""/>
        <dsp:cNvSpPr/>
      </dsp:nvSpPr>
      <dsp:spPr>
        <a:xfrm>
          <a:off x="3376705" y="1152310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76DBEF7-0BAD-4010-A9C3-C67B6572050D}">
      <dsp:nvSpPr>
        <dsp:cNvPr id="0" name=""/>
        <dsp:cNvSpPr/>
      </dsp:nvSpPr>
      <dsp:spPr>
        <a:xfrm>
          <a:off x="3269067" y="0"/>
          <a:ext cx="1691465" cy="9051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Postures, face and gestures</a:t>
          </a:r>
          <a:endParaRPr lang="en-US" sz="2300" kern="1200" dirty="0"/>
        </a:p>
      </dsp:txBody>
      <dsp:txXfrm>
        <a:off x="3269067" y="0"/>
        <a:ext cx="1691465" cy="905192"/>
      </dsp:txXfrm>
    </dsp:sp>
    <dsp:sp modelId="{D0F3BBE6-5B21-48F8-9C31-F78FBC0A9296}">
      <dsp:nvSpPr>
        <dsp:cNvPr id="0" name=""/>
        <dsp:cNvSpPr/>
      </dsp:nvSpPr>
      <dsp:spPr>
        <a:xfrm>
          <a:off x="3809721" y="1360504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5D9B37-0F01-4082-B8A7-3CCE7A3851B9}">
      <dsp:nvSpPr>
        <dsp:cNvPr id="0" name=""/>
        <dsp:cNvSpPr/>
      </dsp:nvSpPr>
      <dsp:spPr>
        <a:xfrm>
          <a:off x="5467972" y="859932"/>
          <a:ext cx="1599203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Words</a:t>
          </a:r>
          <a:endParaRPr lang="en-US" sz="2300" kern="1200" dirty="0"/>
        </a:p>
      </dsp:txBody>
      <dsp:txXfrm>
        <a:off x="5467972" y="859932"/>
        <a:ext cx="1599203" cy="995711"/>
      </dsp:txXfrm>
    </dsp:sp>
    <dsp:sp modelId="{0CFE8672-F00A-448D-AC07-3E3ED39B0001}">
      <dsp:nvSpPr>
        <dsp:cNvPr id="0" name=""/>
        <dsp:cNvSpPr/>
      </dsp:nvSpPr>
      <dsp:spPr>
        <a:xfrm>
          <a:off x="3916129" y="1828941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F9B134-8D83-4671-9D00-638BA44AFD6A}">
      <dsp:nvSpPr>
        <dsp:cNvPr id="0" name=""/>
        <dsp:cNvSpPr/>
      </dsp:nvSpPr>
      <dsp:spPr>
        <a:xfrm>
          <a:off x="5621742" y="2127202"/>
          <a:ext cx="1568449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Meanings</a:t>
          </a:r>
          <a:endParaRPr lang="en-US" sz="2300" kern="1200" dirty="0"/>
        </a:p>
      </dsp:txBody>
      <dsp:txXfrm>
        <a:off x="5621742" y="2127202"/>
        <a:ext cx="1568449" cy="1063601"/>
      </dsp:txXfrm>
    </dsp:sp>
    <dsp:sp modelId="{730BD7CE-B4F2-4FC0-9B8F-8B0039C00B27}">
      <dsp:nvSpPr>
        <dsp:cNvPr id="0" name=""/>
        <dsp:cNvSpPr/>
      </dsp:nvSpPr>
      <dsp:spPr>
        <a:xfrm>
          <a:off x="3616586" y="2204596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29192D-8928-4BC7-A2B5-A43A2676F645}">
      <dsp:nvSpPr>
        <dsp:cNvPr id="0" name=""/>
        <dsp:cNvSpPr/>
      </dsp:nvSpPr>
      <dsp:spPr>
        <a:xfrm>
          <a:off x="4945155" y="3552880"/>
          <a:ext cx="1691465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Intonation</a:t>
          </a:r>
          <a:endParaRPr lang="lv-LV" sz="2300" kern="1200" dirty="0"/>
        </a:p>
      </dsp:txBody>
      <dsp:txXfrm>
        <a:off x="4945155" y="3552880"/>
        <a:ext cx="1691465" cy="973082"/>
      </dsp:txXfrm>
    </dsp:sp>
    <dsp:sp modelId="{B673C688-9F12-4EAB-B2E0-D8517F91A8AD}">
      <dsp:nvSpPr>
        <dsp:cNvPr id="0" name=""/>
        <dsp:cNvSpPr/>
      </dsp:nvSpPr>
      <dsp:spPr>
        <a:xfrm>
          <a:off x="3136825" y="2204596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1A466F-7F37-4AE7-AB0D-225CCF813829}">
      <dsp:nvSpPr>
        <dsp:cNvPr id="0" name=""/>
        <dsp:cNvSpPr/>
      </dsp:nvSpPr>
      <dsp:spPr>
        <a:xfrm>
          <a:off x="1592978" y="3552880"/>
          <a:ext cx="1691465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Linguistic structures used</a:t>
          </a:r>
          <a:endParaRPr lang="en-US" sz="2300" kern="1200" dirty="0"/>
        </a:p>
      </dsp:txBody>
      <dsp:txXfrm>
        <a:off x="1592978" y="3552880"/>
        <a:ext cx="1691465" cy="973082"/>
      </dsp:txXfrm>
    </dsp:sp>
    <dsp:sp modelId="{B279F449-9B2A-4CDD-A1A0-47BEAC3E3B2A}">
      <dsp:nvSpPr>
        <dsp:cNvPr id="0" name=""/>
        <dsp:cNvSpPr/>
      </dsp:nvSpPr>
      <dsp:spPr>
        <a:xfrm>
          <a:off x="2837282" y="1828941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B87402-EC98-4B2C-962D-416F5658A4B3}">
      <dsp:nvSpPr>
        <dsp:cNvPr id="0" name=""/>
        <dsp:cNvSpPr/>
      </dsp:nvSpPr>
      <dsp:spPr>
        <a:xfrm>
          <a:off x="1039408" y="2127202"/>
          <a:ext cx="1568449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Purpose</a:t>
          </a:r>
          <a:endParaRPr lang="en-US" sz="2300" kern="1200" dirty="0"/>
        </a:p>
      </dsp:txBody>
      <dsp:txXfrm>
        <a:off x="1039408" y="2127202"/>
        <a:ext cx="1568449" cy="1063601"/>
      </dsp:txXfrm>
    </dsp:sp>
    <dsp:sp modelId="{3C8E2980-8D87-4E1D-9164-9EF444BFBCD5}">
      <dsp:nvSpPr>
        <dsp:cNvPr id="0" name=""/>
        <dsp:cNvSpPr/>
      </dsp:nvSpPr>
      <dsp:spPr>
        <a:xfrm>
          <a:off x="2943690" y="1360504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8829C7-070C-4088-978E-56AE66A004CD}">
      <dsp:nvSpPr>
        <dsp:cNvPr id="0" name=""/>
        <dsp:cNvSpPr/>
      </dsp:nvSpPr>
      <dsp:spPr>
        <a:xfrm>
          <a:off x="1162423" y="859932"/>
          <a:ext cx="1599203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Inner attitudes and belie</a:t>
          </a:r>
          <a:r>
            <a:rPr lang="lv-LV" sz="2300" kern="1200" dirty="0" smtClean="0"/>
            <a:t>v</a:t>
          </a:r>
          <a:r>
            <a:rPr lang="en-US" sz="2300" kern="1200" dirty="0" smtClean="0"/>
            <a:t>es</a:t>
          </a:r>
          <a:endParaRPr lang="en-US" sz="2300" kern="1200" dirty="0"/>
        </a:p>
      </dsp:txBody>
      <dsp:txXfrm>
        <a:off x="1162423" y="859932"/>
        <a:ext cx="1599203" cy="9957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126214-BE5B-4059-BC86-268EB892572C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Share</a:t>
          </a:r>
          <a:endParaRPr lang="en-US" sz="2600" kern="1200" dirty="0"/>
        </a:p>
      </dsp:txBody>
      <dsp:txXfrm>
        <a:off x="495061" y="645"/>
        <a:ext cx="2262336" cy="1357401"/>
      </dsp:txXfrm>
    </dsp:sp>
    <dsp:sp modelId="{EF3428FF-FA2E-4424-A8D1-8B6A9DD84565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Agree/disagree on common goal</a:t>
          </a:r>
          <a:endParaRPr lang="en-US" sz="2600" kern="1200" dirty="0"/>
        </a:p>
      </dsp:txBody>
      <dsp:txXfrm>
        <a:off x="2983631" y="645"/>
        <a:ext cx="2262336" cy="1357401"/>
      </dsp:txXfrm>
    </dsp:sp>
    <dsp:sp modelId="{A74AAABE-EC18-4A32-9041-D2100240C41A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Inform</a:t>
          </a:r>
          <a:endParaRPr lang="en-US" sz="2600" kern="1200" dirty="0"/>
        </a:p>
      </dsp:txBody>
      <dsp:txXfrm>
        <a:off x="5472201" y="645"/>
        <a:ext cx="2262336" cy="1357401"/>
      </dsp:txXfrm>
    </dsp:sp>
    <dsp:sp modelId="{C7CB41FD-65E6-4A41-84EB-5E36CC73CAFB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Engage</a:t>
          </a:r>
          <a:endParaRPr lang="en-US" sz="2600" kern="1200" dirty="0"/>
        </a:p>
      </dsp:txBody>
      <dsp:txXfrm>
        <a:off x="495061" y="1584280"/>
        <a:ext cx="2262336" cy="1357401"/>
      </dsp:txXfrm>
    </dsp:sp>
    <dsp:sp modelId="{DC6187EF-842F-4AAE-9542-C0982ED5705B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Express</a:t>
          </a:r>
          <a:endParaRPr lang="en-US" sz="2600" kern="1200" dirty="0"/>
        </a:p>
      </dsp:txBody>
      <dsp:txXfrm>
        <a:off x="2983631" y="1584280"/>
        <a:ext cx="2262336" cy="1357401"/>
      </dsp:txXfrm>
    </dsp:sp>
    <dsp:sp modelId="{8A40633E-5CCB-4BAA-BE9F-4ABA5F932748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Reflect</a:t>
          </a:r>
          <a:endParaRPr lang="lv-LV" sz="2600" kern="1200" dirty="0"/>
        </a:p>
      </dsp:txBody>
      <dsp:txXfrm>
        <a:off x="5472201" y="1584280"/>
        <a:ext cx="2262336" cy="1357401"/>
      </dsp:txXfrm>
    </dsp:sp>
    <dsp:sp modelId="{43E86C40-595F-4E1B-BACD-5A6F722C15CC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Learn</a:t>
          </a:r>
          <a:endParaRPr lang="en-US" sz="2600" kern="1200" dirty="0"/>
        </a:p>
      </dsp:txBody>
      <dsp:txXfrm>
        <a:off x="2983631" y="3167916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00B7-FF20-4011-9935-6C82001C3626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CDF1F-E86B-472B-A294-7E933726DD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BA72-0B7D-43E1-9A8A-00491D7F2C96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763A-8454-4B47-A8CB-86F116F90F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BA72-0B7D-43E1-9A8A-00491D7F2C96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763A-8454-4B47-A8CB-86F116F90F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BA72-0B7D-43E1-9A8A-00491D7F2C96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763A-8454-4B47-A8CB-86F116F90F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BA72-0B7D-43E1-9A8A-00491D7F2C96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763A-8454-4B47-A8CB-86F116F90F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BA72-0B7D-43E1-9A8A-00491D7F2C96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763A-8454-4B47-A8CB-86F116F90F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BA72-0B7D-43E1-9A8A-00491D7F2C96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763A-8454-4B47-A8CB-86F116F90F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BA72-0B7D-43E1-9A8A-00491D7F2C96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763A-8454-4B47-A8CB-86F116F90F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BA72-0B7D-43E1-9A8A-00491D7F2C96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763A-8454-4B47-A8CB-86F116F90F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BA72-0B7D-43E1-9A8A-00491D7F2C96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763A-8454-4B47-A8CB-86F116F90F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BA72-0B7D-43E1-9A8A-00491D7F2C96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763A-8454-4B47-A8CB-86F116F90F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BA72-0B7D-43E1-9A8A-00491D7F2C96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763A-8454-4B47-A8CB-86F116F90F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BA72-0B7D-43E1-9A8A-00491D7F2C96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7763A-8454-4B47-A8CB-86F116F90F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nityfair.com/contributors/kurt-eichenwal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Communication 2.0. Tool for efficiency and motivation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Dr</a:t>
            </a:r>
            <a:r>
              <a:rPr lang="lv-LV" dirty="0" smtClean="0"/>
              <a:t>. psych Egita Gritane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lv-LV" sz="4400" dirty="0" smtClean="0"/>
              <a:t>Types</a:t>
            </a:r>
            <a:r>
              <a:rPr lang="lv-LV" sz="4400" dirty="0" smtClean="0"/>
              <a:t> </a:t>
            </a:r>
            <a:r>
              <a:rPr lang="lv-LV" sz="4400" dirty="0" smtClean="0"/>
              <a:t>of</a:t>
            </a:r>
            <a:r>
              <a:rPr lang="lv-LV" sz="4400" dirty="0" smtClean="0"/>
              <a:t> </a:t>
            </a:r>
            <a:r>
              <a:rPr lang="lv-LV" sz="4400" dirty="0" smtClean="0"/>
              <a:t>conflicts-</a:t>
            </a:r>
            <a:r>
              <a:rPr lang="lv-LV" sz="4400" dirty="0" smtClean="0"/>
              <a:t> </a:t>
            </a:r>
            <a:r>
              <a:rPr lang="lv-LV" sz="4400" dirty="0" smtClean="0"/>
              <a:t>external</a:t>
            </a:r>
            <a:r>
              <a:rPr lang="lv-LV" sz="4400" dirty="0" smtClean="0"/>
              <a:t> </a:t>
            </a:r>
            <a:r>
              <a:rPr lang="lv-LV" sz="4400" dirty="0" smtClean="0"/>
              <a:t>conflicts</a:t>
            </a:r>
            <a:r>
              <a:rPr lang="lv-LV" sz="4400" dirty="0" smtClean="0"/>
              <a:t/>
            </a:r>
            <a:br>
              <a:rPr lang="lv-LV" sz="4400" dirty="0" smtClean="0"/>
            </a:br>
            <a:endParaRPr lang="en-US" sz="4400" dirty="0" smtClean="0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4356100" y="1196975"/>
            <a:ext cx="1657350" cy="15128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v-LV" dirty="0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7019925" y="1196975"/>
            <a:ext cx="1657350" cy="15128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v-LV" dirty="0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4356100" y="4652963"/>
            <a:ext cx="1657350" cy="1512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v-LV" dirty="0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7019925" y="4652963"/>
            <a:ext cx="1657350" cy="1512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v-LV" dirty="0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4356100" y="2924175"/>
            <a:ext cx="1657350" cy="15128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v-LV" dirty="0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7019925" y="2924175"/>
            <a:ext cx="1657350" cy="15128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v-LV" dirty="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427538" y="1700213"/>
            <a:ext cx="17287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800" dirty="0"/>
              <a:t>Situation</a:t>
            </a:r>
            <a:endParaRPr lang="en-US" sz="2800" dirty="0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092950" y="1700213"/>
            <a:ext cx="17287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800" dirty="0"/>
              <a:t>Situation</a:t>
            </a:r>
            <a:endParaRPr lang="en-US" sz="2800" dirty="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284663" y="3429000"/>
            <a:ext cx="19446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400" dirty="0"/>
              <a:t>Personality</a:t>
            </a:r>
            <a:endParaRPr lang="en-US" sz="2400" dirty="0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948488" y="3429000"/>
            <a:ext cx="19446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400" dirty="0"/>
              <a:t>Personality</a:t>
            </a:r>
            <a:endParaRPr lang="en-US" sz="2400" dirty="0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427538" y="5157788"/>
            <a:ext cx="19446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800" dirty="0"/>
              <a:t>Values</a:t>
            </a:r>
            <a:endParaRPr lang="en-US" sz="2800" dirty="0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092950" y="5157788"/>
            <a:ext cx="16208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800" dirty="0"/>
              <a:t>Values</a:t>
            </a:r>
            <a:endParaRPr lang="en-US" sz="2800" dirty="0"/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 rot="5400000" flipV="1">
            <a:off x="6515894" y="1196182"/>
            <a:ext cx="0" cy="1008062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5665" name="Line 17"/>
          <p:cNvSpPr>
            <a:spLocks noChangeShapeType="1"/>
          </p:cNvSpPr>
          <p:nvPr/>
        </p:nvSpPr>
        <p:spPr bwMode="auto">
          <a:xfrm rot="-5400000" flipH="1" flipV="1">
            <a:off x="6515894" y="1556544"/>
            <a:ext cx="0" cy="1008062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5669" name="Line 21"/>
          <p:cNvSpPr>
            <a:spLocks noChangeShapeType="1"/>
          </p:cNvSpPr>
          <p:nvPr/>
        </p:nvSpPr>
        <p:spPr bwMode="auto">
          <a:xfrm rot="5400000" flipV="1">
            <a:off x="6515894" y="2996407"/>
            <a:ext cx="0" cy="1008062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5670" name="Line 22"/>
          <p:cNvSpPr>
            <a:spLocks noChangeShapeType="1"/>
          </p:cNvSpPr>
          <p:nvPr/>
        </p:nvSpPr>
        <p:spPr bwMode="auto">
          <a:xfrm rot="-5400000" flipH="1" flipV="1">
            <a:off x="6515894" y="3356769"/>
            <a:ext cx="0" cy="1008062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5671" name="Line 23"/>
          <p:cNvSpPr>
            <a:spLocks noChangeShapeType="1"/>
          </p:cNvSpPr>
          <p:nvPr/>
        </p:nvSpPr>
        <p:spPr bwMode="auto">
          <a:xfrm rot="5400000" flipV="1">
            <a:off x="6515894" y="4725194"/>
            <a:ext cx="0" cy="10080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5672" name="Line 24"/>
          <p:cNvSpPr>
            <a:spLocks noChangeShapeType="1"/>
          </p:cNvSpPr>
          <p:nvPr/>
        </p:nvSpPr>
        <p:spPr bwMode="auto">
          <a:xfrm rot="-5400000" flipH="1" flipV="1">
            <a:off x="6515894" y="5085557"/>
            <a:ext cx="0" cy="10080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4" grpId="0" animBg="1"/>
      <p:bldP spid="155665" grpId="0" animBg="1"/>
      <p:bldP spid="155669" grpId="0" animBg="1"/>
      <p:bldP spid="155670" grpId="0" animBg="1"/>
      <p:bldP spid="155671" grpId="0" animBg="1"/>
      <p:bldP spid="1556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400" dirty="0" smtClean="0"/>
              <a:t>Strategies</a:t>
            </a:r>
            <a:r>
              <a:rPr lang="lv-LV" sz="4400" dirty="0" smtClean="0"/>
              <a:t> </a:t>
            </a:r>
            <a:r>
              <a:rPr lang="lv-LV" sz="4400" dirty="0" smtClean="0"/>
              <a:t>of</a:t>
            </a:r>
            <a:r>
              <a:rPr lang="lv-LV" sz="4400" dirty="0" smtClean="0"/>
              <a:t> </a:t>
            </a:r>
            <a:r>
              <a:rPr lang="lv-LV" sz="4400" dirty="0" smtClean="0"/>
              <a:t>conflict</a:t>
            </a:r>
            <a:r>
              <a:rPr lang="lv-LV" sz="4400" dirty="0" smtClean="0"/>
              <a:t> </a:t>
            </a:r>
            <a:r>
              <a:rPr lang="lv-LV" sz="4400" dirty="0" smtClean="0"/>
              <a:t>solutions</a:t>
            </a:r>
            <a:endParaRPr lang="en-US" sz="4400" dirty="0" smtClean="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908175" y="1484313"/>
            <a:ext cx="25431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800" b="1" dirty="0">
                <a:solidFill>
                  <a:srgbClr val="FF3300"/>
                </a:solidFill>
              </a:rPr>
              <a:t>Competition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580063" y="1412875"/>
            <a:ext cx="25431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800" b="1" dirty="0">
                <a:solidFill>
                  <a:srgbClr val="009900"/>
                </a:solidFill>
              </a:rPr>
              <a:t>Co-operation</a:t>
            </a:r>
            <a:endParaRPr lang="en-US" sz="2800" b="1" dirty="0">
              <a:solidFill>
                <a:srgbClr val="009900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708400" y="2852738"/>
            <a:ext cx="2641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800" b="1" dirty="0">
                <a:solidFill>
                  <a:srgbClr val="000000"/>
                </a:solidFill>
              </a:rPr>
              <a:t>Compromise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835150" y="4437063"/>
            <a:ext cx="27416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800" b="1" dirty="0">
                <a:solidFill>
                  <a:srgbClr val="CC0099"/>
                </a:solidFill>
              </a:rPr>
              <a:t>Avoidance</a:t>
            </a:r>
            <a:endParaRPr lang="en-US" sz="2800" b="1" dirty="0">
              <a:solidFill>
                <a:srgbClr val="CC0099"/>
              </a:solidFill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580063" y="4365625"/>
            <a:ext cx="26638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800" b="1" dirty="0">
                <a:solidFill>
                  <a:srgbClr val="6600FF"/>
                </a:solidFill>
              </a:rPr>
              <a:t>Adaptation</a:t>
            </a:r>
            <a:endParaRPr lang="en-US" sz="2800" b="1" dirty="0">
              <a:solidFill>
                <a:srgbClr val="6600FF"/>
              </a:solidFill>
            </a:endParaRPr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V="1">
            <a:off x="1403350" y="1341438"/>
            <a:ext cx="0" cy="3887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>
            <a:off x="1547813" y="5229225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755650" y="5300663"/>
            <a:ext cx="647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3600" dirty="0">
                <a:sym typeface="Wingdings" pitchFamily="2" charset="2"/>
              </a:rPr>
              <a:t></a:t>
            </a:r>
            <a:endParaRPr lang="en-US" sz="3600" dirty="0"/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684213" y="1268413"/>
            <a:ext cx="647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3600" dirty="0">
                <a:sym typeface="Wingdings" pitchFamily="2" charset="2"/>
              </a:rPr>
              <a:t></a:t>
            </a:r>
            <a:endParaRPr lang="en-US" sz="3600" dirty="0"/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 rot="10800000" flipV="1">
            <a:off x="7524750" y="5373688"/>
            <a:ext cx="647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3600" dirty="0">
                <a:sym typeface="Wingdings" pitchFamily="2" charset="2"/>
              </a:rPr>
              <a:t></a:t>
            </a:r>
            <a:endParaRPr lang="en-US" sz="3600" dirty="0"/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2195513" y="5373688"/>
            <a:ext cx="5543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400" dirty="0"/>
              <a:t>Mutual</a:t>
            </a:r>
            <a:r>
              <a:rPr lang="lv-LV" sz="2400" dirty="0"/>
              <a:t> </a:t>
            </a:r>
            <a:r>
              <a:rPr lang="lv-LV" sz="2400" dirty="0"/>
              <a:t>relationships</a:t>
            </a:r>
            <a:endParaRPr lang="en-US" sz="2400" dirty="0"/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827088" y="1916113"/>
            <a:ext cx="360362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000" dirty="0"/>
              <a:t>Mutual</a:t>
            </a:r>
            <a:r>
              <a:rPr lang="lv-LV" sz="2000" dirty="0"/>
              <a:t> </a:t>
            </a:r>
          </a:p>
          <a:p>
            <a:r>
              <a:rPr lang="lv-LV" sz="2000" dirty="0"/>
              <a:t>aims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 animBg="1"/>
      <p:bldP spid="100363" grpId="0" animBg="1"/>
      <p:bldP spid="100364" grpId="0"/>
      <p:bldP spid="100365" grpId="0"/>
      <p:bldP spid="100366" grpId="0"/>
      <p:bldP spid="100367" grpId="0"/>
      <p:bldP spid="1003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Power is primarily dimension of relationships and wider social field</a:t>
            </a:r>
            <a:endParaRPr lang="lv-LV" dirty="0" smtClean="0"/>
          </a:p>
          <a:p>
            <a:pPr>
              <a:buFont typeface="Arial" charset="0"/>
              <a:buChar char="•"/>
            </a:pPr>
            <a:endParaRPr lang="lv-LV" sz="2800" dirty="0" smtClean="0"/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People with power have greater access to resources and control over division of these resources</a:t>
            </a:r>
            <a:endParaRPr lang="en-US" sz="2800" dirty="0" smtClean="0"/>
          </a:p>
          <a:p>
            <a:pPr algn="ctr">
              <a:buNone/>
            </a:pP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lv-LV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Subjective feeling of power dominates and guides behavior</a:t>
            </a:r>
            <a:endParaRPr lang="lv-LV" dirty="0" smtClean="0"/>
          </a:p>
          <a:p>
            <a:pPr>
              <a:buFont typeface="Arial" charset="0"/>
              <a:buChar char="•"/>
            </a:pPr>
            <a:endParaRPr lang="lv-LV" sz="2800" dirty="0" smtClean="0"/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Feeling of power vs. feeling of dependence</a:t>
            </a:r>
            <a:endParaRPr lang="lv-LV" dirty="0" smtClean="0"/>
          </a:p>
          <a:p>
            <a:pPr lvl="2">
              <a:buFont typeface="Arial" charset="0"/>
              <a:buChar char="•"/>
            </a:pPr>
            <a:r>
              <a:rPr lang="en-US" dirty="0" smtClean="0"/>
              <a:t>Search for opportunities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Risk avoidance</a:t>
            </a:r>
          </a:p>
          <a:p>
            <a:pPr algn="ctr">
              <a:buNone/>
            </a:pP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lv-LV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 in performance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lv-LV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Placeholder 12" descr="abstr lim a.jpg"/>
          <p:cNvPicPr>
            <a:picLocks noChangeAspect="1"/>
          </p:cNvPicPr>
          <p:nvPr/>
        </p:nvPicPr>
        <p:blipFill>
          <a:blip r:embed="rId2" cstate="print"/>
          <a:srcRect t="11309" b="11309"/>
          <a:stretch>
            <a:fillRect/>
          </a:stretch>
        </p:blipFill>
        <p:spPr>
          <a:xfrm>
            <a:off x="2195736" y="980728"/>
            <a:ext cx="5906976" cy="4430226"/>
          </a:xfrm>
          <a:prstGeom prst="rect">
            <a:avLst/>
          </a:prstGeom>
        </p:spPr>
      </p:pic>
      <p:pic>
        <p:nvPicPr>
          <p:cNvPr id="5" name="Picture 2" descr="C:\Documents and Settings\Egita\Desktop\Indra\no_putna_l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3048000" cy="1321953"/>
          </a:xfrm>
          <a:prstGeom prst="rect">
            <a:avLst/>
          </a:prstGeom>
          <a:noFill/>
        </p:spPr>
      </p:pic>
      <p:pic>
        <p:nvPicPr>
          <p:cNvPr id="6" name="Picture 3" descr="C:\Documents and Settings\Egita\Desktop\Indra\skudrin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73216"/>
            <a:ext cx="3077615" cy="1334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Social influence-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Critics</a:t>
            </a:r>
          </a:p>
          <a:p>
            <a:pPr lvl="1"/>
            <a:r>
              <a:rPr lang="en-US" dirty="0" smtClean="0"/>
              <a:t>Constructive</a:t>
            </a:r>
          </a:p>
          <a:p>
            <a:pPr lvl="1"/>
            <a:r>
              <a:rPr lang="en-US" dirty="0" smtClean="0"/>
              <a:t>Concrete and specific</a:t>
            </a:r>
          </a:p>
          <a:p>
            <a:pPr lvl="1"/>
            <a:r>
              <a:rPr lang="en-US" dirty="0" smtClean="0"/>
              <a:t>Timeliness</a:t>
            </a:r>
          </a:p>
          <a:p>
            <a:pPr lvl="1"/>
            <a:r>
              <a:rPr lang="en-US" dirty="0" smtClean="0"/>
              <a:t>Wish / recommendation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Social influence-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Recognition</a:t>
            </a:r>
          </a:p>
          <a:p>
            <a:pPr lvl="1"/>
            <a:r>
              <a:rPr lang="en-US" dirty="0" smtClean="0"/>
              <a:t>Validity</a:t>
            </a:r>
          </a:p>
          <a:p>
            <a:pPr lvl="1"/>
            <a:r>
              <a:rPr lang="en-US" dirty="0" smtClean="0"/>
              <a:t>Concreteness</a:t>
            </a:r>
          </a:p>
          <a:p>
            <a:pPr lvl="1"/>
            <a:r>
              <a:rPr lang="en-US" dirty="0" smtClean="0"/>
              <a:t>Timeliness</a:t>
            </a:r>
          </a:p>
          <a:p>
            <a:pPr lvl="1"/>
            <a:r>
              <a:rPr lang="en-US" dirty="0" smtClean="0"/>
              <a:t>Evaluation instead of manipulation</a:t>
            </a:r>
          </a:p>
          <a:p>
            <a:pPr lvl="1"/>
            <a:r>
              <a:rPr lang="en-US" dirty="0" smtClean="0"/>
              <a:t>For done, not potential</a:t>
            </a:r>
          </a:p>
          <a:p>
            <a:pPr lvl="1"/>
            <a:r>
              <a:rPr lang="en-US" dirty="0" smtClean="0"/>
              <a:t>Positive amplification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Mature 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 – which one ?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7544" y="1556792"/>
            <a:ext cx="187220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55576" y="1556792"/>
            <a:ext cx="187220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588224" y="1700808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16016" y="1628800"/>
            <a:ext cx="172819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59632" y="3933056"/>
            <a:ext cx="17281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95536" y="3933056"/>
            <a:ext cx="17281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79912" y="3933056"/>
            <a:ext cx="17281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716016" y="479715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76256" y="4005064"/>
            <a:ext cx="17281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956376" y="5301208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11760" y="14847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14847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1760" y="37170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88" y="39330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16416" y="38610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Once again</a:t>
            </a: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Personal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integrity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Inspiration</a:t>
            </a: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Active involvement</a:t>
            </a: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Recognition</a:t>
            </a: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Satisfaction</a:t>
            </a: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Sharing</a:t>
            </a: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Clear rules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Safety</a:t>
            </a: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Shifts of activity and relaxation</a:t>
            </a: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lv-LV" sz="2800" dirty="0" smtClean="0"/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pPr algn="ctr">
              <a:buNone/>
            </a:pP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lv-LV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trap or possibility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process of cognitive shifting - using communication to retarget attention and form common identity with team</a:t>
            </a:r>
          </a:p>
          <a:p>
            <a:pPr lvl="1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Inner speech</a:t>
            </a:r>
          </a:p>
          <a:p>
            <a:pPr lvl="1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Verbal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speech</a:t>
            </a: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Non-verbal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ctr">
              <a:lnSpc>
                <a:spcPct val="150000"/>
              </a:lnSpc>
              <a:buNone/>
            </a:pP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Attitudes</a:t>
            </a: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</a:t>
            </a:r>
            <a:r>
              <a:rPr lang="en-US" dirty="0" smtClean="0"/>
              <a:t>at is </a:t>
            </a:r>
            <a:r>
              <a:rPr lang="en-US" dirty="0" smtClean="0"/>
              <a:t>communication?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Intangible aspect of business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IBM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447800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could a company that stands among the most cash-rich in the world, the onetime icon of cool that broke IBM’s iron grip on the computer industry, have stumbled so badly in a race it was winning?</a:t>
            </a:r>
            <a:endParaRPr lang="lv-LV" sz="2400" dirty="0" smtClean="0"/>
          </a:p>
          <a:p>
            <a:pPr algn="ctr"/>
            <a:endParaRPr lang="lv-LV" sz="2400" b="1" dirty="0" smtClean="0"/>
          </a:p>
          <a:p>
            <a:pPr algn="ctr"/>
            <a:endParaRPr lang="en-US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971800" y="5213588"/>
            <a:ext cx="2355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  <a:hlinkClick r:id="rId2"/>
              </a:rPr>
              <a:t>Kurt Eichenwald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7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172200"/>
          </a:xfrm>
        </p:spPr>
        <p:txBody>
          <a:bodyPr>
            <a:normAutofit fontScale="90000"/>
          </a:bodyPr>
          <a:lstStyle/>
          <a:p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en-US" sz="3600" dirty="0" smtClean="0"/>
              <a:t>Lean </a:t>
            </a:r>
            <a:r>
              <a:rPr lang="en-US" sz="3600" dirty="0" smtClean="0"/>
              <a:t>competition machine led by young visionaries of unparalleled </a:t>
            </a:r>
            <a:r>
              <a:rPr lang="en-US" sz="3600" dirty="0" smtClean="0"/>
              <a:t>talent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Transformed into bureaucracy-laden,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 smtClean="0"/>
              <a:t>with an internal culture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that </a:t>
            </a:r>
            <a:r>
              <a:rPr lang="en-US" sz="3600" dirty="0" smtClean="0"/>
              <a:t>unintentionally rewards managers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who </a:t>
            </a:r>
            <a:r>
              <a:rPr lang="en-US" sz="3600" dirty="0" smtClean="0"/>
              <a:t>strangle innovative </a:t>
            </a:r>
            <a:r>
              <a:rPr lang="en-US" sz="3600" dirty="0" smtClean="0"/>
              <a:t>ideas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 smtClean="0"/>
              <a:t>that might threaten the established order of things.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5699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Rejection of innovation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10869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1998 a prototype of the revolutionary tool </a:t>
            </a:r>
            <a:r>
              <a:rPr lang="lv-LV" dirty="0" smtClean="0"/>
              <a:t>e-</a:t>
            </a:r>
            <a:r>
              <a:rPr lang="lv-LV" dirty="0" smtClean="0"/>
              <a:t>book</a:t>
            </a:r>
            <a:r>
              <a:rPr lang="lv-LV" dirty="0" smtClean="0"/>
              <a:t> </a:t>
            </a:r>
            <a:r>
              <a:rPr lang="en-US" dirty="0" smtClean="0"/>
              <a:t>was ready to go</a:t>
            </a:r>
            <a:r>
              <a:rPr lang="en-US" dirty="0" smtClean="0"/>
              <a:t>.</a:t>
            </a:r>
            <a:endParaRPr lang="lv-LV" dirty="0" smtClean="0"/>
          </a:p>
          <a:p>
            <a:r>
              <a:rPr lang="en-US" dirty="0" smtClean="0"/>
              <a:t> </a:t>
            </a:r>
            <a:r>
              <a:rPr lang="en-US" dirty="0" smtClean="0"/>
              <a:t>Thrilled with its success and anticipating accolades, the technology group sent the device to Bill </a:t>
            </a:r>
            <a:r>
              <a:rPr lang="en-US" dirty="0" smtClean="0"/>
              <a:t>Gates</a:t>
            </a:r>
            <a:endParaRPr lang="lv-LV" dirty="0" smtClean="0"/>
          </a:p>
          <a:p>
            <a:r>
              <a:rPr lang="en-US" dirty="0" smtClean="0"/>
              <a:t>who </a:t>
            </a:r>
            <a:r>
              <a:rPr lang="en-US" dirty="0" smtClean="0"/>
              <a:t>promptly gave it a thumbs-down. The e-book wasn’t right for Microsoft, he declared.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95801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lv-LV" dirty="0" smtClean="0"/>
              <a:t>1999</a:t>
            </a:r>
          </a:p>
          <a:p>
            <a:pPr algn="ctr">
              <a:buNone/>
            </a:pPr>
            <a:endParaRPr lang="lv-LV" dirty="0" smtClean="0"/>
          </a:p>
          <a:p>
            <a:r>
              <a:rPr lang="en-US" dirty="0" smtClean="0"/>
              <a:t>The group working on the initiative was removed from a reporting line to Gates and folded into the major-product group dedicated to software for Office, the other mammoth Microsoft moneymaker besides Windows. </a:t>
            </a:r>
            <a:endParaRPr lang="lv-LV" dirty="0" smtClean="0"/>
          </a:p>
          <a:p>
            <a:endParaRPr lang="lv-LV" dirty="0" smtClean="0"/>
          </a:p>
          <a:p>
            <a:r>
              <a:rPr lang="en-US" dirty="0" smtClean="0"/>
              <a:t>Immediately, the technology unit was reclassified from one charged with dreaming up and producing new ideas to one required to report profits and losses right away.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death of the e-book effort was not simply the consequence of a desire for immediate profits.</a:t>
            </a:r>
            <a:endParaRPr lang="lv-LV" dirty="0" smtClean="0"/>
          </a:p>
          <a:p>
            <a:r>
              <a:rPr lang="en-US" dirty="0" smtClean="0"/>
              <a:t> The real problem was that a simple touch-screen device was seen as a laughable distraction from the tried-and-true ways of dealing with data. </a:t>
            </a:r>
            <a:endParaRPr lang="lv-LV" dirty="0" smtClean="0"/>
          </a:p>
          <a:p>
            <a:r>
              <a:rPr lang="en-US" dirty="0" smtClean="0"/>
              <a:t>“Office is designed to inputting with a keyboard, not a stylus or a finger,” the official said. “There were all kinds of personal prejudices at work.”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996952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Perceived injustice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22337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03001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2000</a:t>
            </a:r>
            <a:endParaRPr lang="lv-LV" dirty="0" smtClean="0"/>
          </a:p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r>
              <a:rPr lang="en-US" dirty="0" smtClean="0"/>
              <a:t>A businessman with a background in deal-making, finance, and product marketing had replaced a software-and-technological genius.</a:t>
            </a:r>
          </a:p>
          <a:p>
            <a:pPr algn="ctr">
              <a:buNone/>
            </a:pPr>
            <a:r>
              <a:rPr lang="en-US" dirty="0" smtClean="0"/>
              <a:t>Stock value falls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030019"/>
          </a:xfrm>
        </p:spPr>
        <p:txBody>
          <a:bodyPr/>
          <a:lstStyle/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r>
              <a:rPr lang="lv-LV" dirty="0" smtClean="0"/>
              <a:t>2003</a:t>
            </a:r>
          </a:p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r>
              <a:rPr lang="en-US" dirty="0" smtClean="0"/>
              <a:t>The older employees had millions, and the younger ones couldn’t have </a:t>
            </a:r>
            <a:r>
              <a:rPr lang="en-US" i="1" dirty="0" smtClean="0"/>
              <a:t>towels?</a:t>
            </a:r>
            <a:endParaRPr lang="lv-LV" i="1" dirty="0" smtClean="0"/>
          </a:p>
          <a:p>
            <a:pPr algn="ctr">
              <a:buNone/>
            </a:pPr>
            <a:endParaRPr lang="lv-LV" i="1" dirty="0" smtClean="0"/>
          </a:p>
          <a:p>
            <a:pPr algn="ctr">
              <a:buNone/>
            </a:pPr>
            <a:r>
              <a:rPr lang="en-US" dirty="0" smtClean="0"/>
              <a:t>Cuts in costs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 of communication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628800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Consequences </a:t>
            </a:r>
            <a:r>
              <a:rPr lang="en-US" sz="5400" b="1" dirty="0" smtClean="0"/>
              <a:t>for organizational culture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1124278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lv-LV" dirty="0" smtClean="0"/>
              <a:t>T</a:t>
            </a:r>
            <a:r>
              <a:rPr lang="en-US" dirty="0" smtClean="0"/>
              <a:t>he strategy for success at Microsoft was turned on its head</a:t>
            </a:r>
            <a:endParaRPr lang="lv-LV" dirty="0" smtClean="0"/>
          </a:p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r>
              <a:rPr lang="en-US" dirty="0" smtClean="0"/>
              <a:t>People turned into people trying to move up the ladder, rather than people trying to make a big contribution to the firm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Right communication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Helps companies improve the interpersonal relationships between its </a:t>
            </a:r>
          </a:p>
          <a:p>
            <a:pPr algn="ctr">
              <a:buNone/>
            </a:pPr>
            <a:r>
              <a:rPr lang="en-US" dirty="0" smtClean="0"/>
              <a:t>workers – who may even come to </a:t>
            </a:r>
          </a:p>
          <a:p>
            <a:pPr algn="ctr">
              <a:buNone/>
            </a:pPr>
            <a:r>
              <a:rPr lang="en-US" dirty="0" smtClean="0"/>
              <a:t>realize that work can actually be rewarding and satisfying beyond the </a:t>
            </a:r>
          </a:p>
          <a:p>
            <a:pPr algn="ctr">
              <a:buNone/>
            </a:pPr>
            <a:r>
              <a:rPr lang="en-US" dirty="0" smtClean="0"/>
              <a:t>paycheck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that managers have to pay attention on most valuable tool - communication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Take a look </a:t>
            </a:r>
            <a:r>
              <a:rPr lang="en-US" dirty="0" smtClean="0"/>
              <a:t>at the company from different </a:t>
            </a:r>
            <a:r>
              <a:rPr lang="en-US" dirty="0" smtClean="0"/>
              <a:t>angles</a:t>
            </a:r>
            <a:r>
              <a:rPr lang="en-US" dirty="0" smtClean="0"/>
              <a:t> – finance, product, structure </a:t>
            </a:r>
            <a:r>
              <a:rPr lang="en-US" dirty="0" smtClean="0">
                <a:solidFill>
                  <a:srgbClr val="FF0000"/>
                </a:solidFill>
              </a:rPr>
              <a:t>BUT also communication and values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r>
              <a:rPr lang="en-US" dirty="0" smtClean="0"/>
              <a:t>Companies </a:t>
            </a:r>
            <a:r>
              <a:rPr lang="en-US" dirty="0" smtClean="0"/>
              <a:t>live on different stages of </a:t>
            </a:r>
            <a:r>
              <a:rPr lang="en-US" dirty="0" smtClean="0"/>
              <a:t>development</a:t>
            </a:r>
            <a:r>
              <a:rPr lang="lv-LV" dirty="0" smtClean="0"/>
              <a:t>.</a:t>
            </a:r>
            <a:r>
              <a:rPr lang="en-US" dirty="0" smtClean="0"/>
              <a:t> </a:t>
            </a:r>
            <a:endParaRPr lang="lv-LV" dirty="0" smtClean="0"/>
          </a:p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r>
              <a:rPr lang="lv-LV" dirty="0" smtClean="0"/>
              <a:t>No </a:t>
            </a:r>
            <a:r>
              <a:rPr lang="en-US" dirty="0" smtClean="0"/>
              <a:t>ready-made </a:t>
            </a:r>
            <a:r>
              <a:rPr lang="en-US" dirty="0" smtClean="0"/>
              <a:t>solutions. </a:t>
            </a:r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489720"/>
          </a:xfrm>
        </p:spPr>
        <p:txBody>
          <a:bodyPr/>
          <a:lstStyle/>
          <a:p>
            <a:r>
              <a:rPr lang="lv-LV" sz="2400" dirty="0" smtClean="0">
                <a:solidFill>
                  <a:srgbClr val="0070C0"/>
                </a:solidFill>
              </a:rPr>
              <a:t>Egita </a:t>
            </a:r>
            <a:r>
              <a:rPr lang="lv-LV" sz="2400" dirty="0" smtClean="0">
                <a:solidFill>
                  <a:srgbClr val="0070C0"/>
                </a:solidFill>
              </a:rPr>
              <a:t>Gritane</a:t>
            </a:r>
            <a:r>
              <a:rPr lang="lv-LV" sz="2400" dirty="0" smtClean="0">
                <a:solidFill>
                  <a:srgbClr val="0070C0"/>
                </a:solidFill>
              </a:rPr>
              <a:t/>
            </a:r>
            <a:br>
              <a:rPr lang="lv-LV" sz="2400" dirty="0" smtClean="0">
                <a:solidFill>
                  <a:srgbClr val="0070C0"/>
                </a:solidFill>
              </a:rPr>
            </a:br>
            <a:r>
              <a:rPr lang="lv-LV" sz="1600" dirty="0" smtClean="0">
                <a:solidFill>
                  <a:srgbClr val="0070C0"/>
                </a:solidFill>
              </a:rPr>
              <a:t>DR. PSYCH / MANAGING DIRECTOR</a:t>
            </a:r>
          </a:p>
          <a:p>
            <a:r>
              <a:rPr lang="lv-LV" sz="1600" dirty="0" smtClean="0">
                <a:solidFill>
                  <a:srgbClr val="0070C0"/>
                </a:solidFill>
              </a:rPr>
              <a:t>egita.gritane@dialogs.eu </a:t>
            </a:r>
          </a:p>
          <a:p>
            <a:r>
              <a:rPr lang="lv-LV" sz="1600" dirty="0" smtClean="0">
                <a:solidFill>
                  <a:srgbClr val="0070C0"/>
                </a:solidFill>
              </a:rPr>
              <a:t>Mob. +371 29462529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C:\Documents and Settings\Egita\My Documents\Dropbox\KEEG\Dia Logs\LOGO\Logo tex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85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512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purpose communications are having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Organizations</a:t>
            </a:r>
            <a:r>
              <a:rPr lang="lv-LV" dirty="0" smtClean="0"/>
              <a:t> - </a:t>
            </a:r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Inspiration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Satisfaction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Active involvement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Recognition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Sharing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Shifts of activity and relaxation</a:t>
            </a: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Safety</a:t>
            </a: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Clear rules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identity</a:t>
            </a:r>
            <a:r>
              <a:rPr lang="lv-LV" dirty="0" smtClean="0"/>
              <a:t> – </a:t>
            </a:r>
            <a:r>
              <a:rPr lang="en-US" dirty="0" smtClean="0"/>
              <a:t>social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identity</a:t>
            </a: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forms</a:t>
            </a: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algn="ctr">
              <a:buNone/>
            </a:pP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lv-LV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Attitudes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Norms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Values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When social</a:t>
            </a: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identities meet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lv-LV" sz="4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lv-LV" sz="4800" dirty="0" smtClean="0">
                <a:solidFill>
                  <a:srgbClr val="FF0000"/>
                </a:solidFill>
              </a:rPr>
              <a:t>It </a:t>
            </a:r>
            <a:r>
              <a:rPr lang="en-US" sz="4800" dirty="0" smtClean="0">
                <a:solidFill>
                  <a:srgbClr val="FF0000"/>
                </a:solidFill>
              </a:rPr>
              <a:t>influence</a:t>
            </a:r>
            <a:r>
              <a:rPr lang="lv-LV" sz="4800" dirty="0" smtClean="0">
                <a:solidFill>
                  <a:srgbClr val="FF0000"/>
                </a:solidFill>
              </a:rPr>
              <a:t>s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perception of individual from other group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When social identities meet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69088" cy="541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dirty="0" smtClean="0"/>
              <a:t>Ego</a:t>
            </a:r>
            <a:r>
              <a:rPr lang="lv-LV" dirty="0" smtClean="0"/>
              <a:t> </a:t>
            </a:r>
            <a:r>
              <a:rPr lang="lv-LV" dirty="0" smtClean="0"/>
              <a:t>roles</a:t>
            </a:r>
            <a:endParaRPr lang="en-US" dirty="0" smtClean="0"/>
          </a:p>
        </p:txBody>
      </p:sp>
      <p:sp>
        <p:nvSpPr>
          <p:cNvPr id="88080" name="Oval 16"/>
          <p:cNvSpPr>
            <a:spLocks noChangeArrowheads="1"/>
          </p:cNvSpPr>
          <p:nvPr/>
        </p:nvSpPr>
        <p:spPr bwMode="auto">
          <a:xfrm>
            <a:off x="5940425" y="4652963"/>
            <a:ext cx="1657350" cy="1512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v-LV" dirty="0"/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5651500" y="4868863"/>
            <a:ext cx="223202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3200" dirty="0"/>
              <a:t>Child</a:t>
            </a:r>
            <a:endParaRPr lang="lv-LV" sz="3200" dirty="0"/>
          </a:p>
          <a:p>
            <a:pPr algn="ctr"/>
            <a:r>
              <a:rPr lang="lv-LV" sz="3200" dirty="0"/>
              <a:t>role</a:t>
            </a:r>
            <a:endParaRPr lang="en-US" sz="3200" dirty="0"/>
          </a:p>
        </p:txBody>
      </p:sp>
      <p:sp>
        <p:nvSpPr>
          <p:cNvPr id="88082" name="Oval 18"/>
          <p:cNvSpPr>
            <a:spLocks noChangeArrowheads="1"/>
          </p:cNvSpPr>
          <p:nvPr/>
        </p:nvSpPr>
        <p:spPr bwMode="auto">
          <a:xfrm>
            <a:off x="5940425" y="2997200"/>
            <a:ext cx="1657350" cy="15128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v-LV" dirty="0"/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5580063" y="3141663"/>
            <a:ext cx="223202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3200" dirty="0"/>
              <a:t>Adult’s</a:t>
            </a:r>
            <a:endParaRPr lang="lv-LV" sz="3200" dirty="0"/>
          </a:p>
          <a:p>
            <a:pPr algn="ctr"/>
            <a:r>
              <a:rPr lang="lv-LV" sz="3200" dirty="0"/>
              <a:t>role</a:t>
            </a:r>
            <a:endParaRPr lang="en-US" sz="3200" dirty="0"/>
          </a:p>
        </p:txBody>
      </p:sp>
      <p:sp>
        <p:nvSpPr>
          <p:cNvPr id="88084" name="Oval 20"/>
          <p:cNvSpPr>
            <a:spLocks noChangeArrowheads="1"/>
          </p:cNvSpPr>
          <p:nvPr/>
        </p:nvSpPr>
        <p:spPr bwMode="auto">
          <a:xfrm>
            <a:off x="5940425" y="1341438"/>
            <a:ext cx="1657350" cy="1512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v-LV" dirty="0"/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5651500" y="1557338"/>
            <a:ext cx="223202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3200" dirty="0"/>
              <a:t>Role</a:t>
            </a:r>
            <a:r>
              <a:rPr lang="lv-LV" sz="3200" dirty="0"/>
              <a:t> </a:t>
            </a:r>
            <a:r>
              <a:rPr lang="lv-LV" sz="3200" dirty="0"/>
              <a:t>of</a:t>
            </a:r>
            <a:r>
              <a:rPr lang="lv-LV" sz="3200" dirty="0"/>
              <a:t> </a:t>
            </a:r>
          </a:p>
          <a:p>
            <a:pPr algn="ctr"/>
            <a:r>
              <a:rPr lang="lv-LV" sz="3200" dirty="0"/>
              <a:t>parents</a:t>
            </a:r>
            <a:endParaRPr lang="en-US" sz="3200" dirty="0"/>
          </a:p>
        </p:txBody>
      </p:sp>
      <p:sp>
        <p:nvSpPr>
          <p:cNvPr id="5129" name="Oval 22"/>
          <p:cNvSpPr>
            <a:spLocks noChangeArrowheads="1"/>
          </p:cNvSpPr>
          <p:nvPr/>
        </p:nvSpPr>
        <p:spPr bwMode="auto">
          <a:xfrm>
            <a:off x="1908175" y="4652963"/>
            <a:ext cx="1657350" cy="1512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v-LV" dirty="0"/>
          </a:p>
        </p:txBody>
      </p:sp>
      <p:sp>
        <p:nvSpPr>
          <p:cNvPr id="5130" name="Text Box 23"/>
          <p:cNvSpPr txBox="1">
            <a:spLocks noChangeArrowheads="1"/>
          </p:cNvSpPr>
          <p:nvPr/>
        </p:nvSpPr>
        <p:spPr bwMode="auto">
          <a:xfrm>
            <a:off x="1692275" y="4941888"/>
            <a:ext cx="223202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3200" dirty="0"/>
              <a:t>Child</a:t>
            </a:r>
            <a:endParaRPr lang="lv-LV" sz="3200" dirty="0"/>
          </a:p>
          <a:p>
            <a:pPr algn="ctr"/>
            <a:r>
              <a:rPr lang="lv-LV" sz="3200" dirty="0"/>
              <a:t>role</a:t>
            </a:r>
            <a:endParaRPr lang="en-US" sz="3200" dirty="0"/>
          </a:p>
        </p:txBody>
      </p:sp>
      <p:sp>
        <p:nvSpPr>
          <p:cNvPr id="5131" name="Oval 24"/>
          <p:cNvSpPr>
            <a:spLocks noChangeArrowheads="1"/>
          </p:cNvSpPr>
          <p:nvPr/>
        </p:nvSpPr>
        <p:spPr bwMode="auto">
          <a:xfrm>
            <a:off x="1979613" y="3068638"/>
            <a:ext cx="1657350" cy="1512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v-LV" dirty="0"/>
          </a:p>
        </p:txBody>
      </p:sp>
      <p:sp>
        <p:nvSpPr>
          <p:cNvPr id="5132" name="Text Box 25"/>
          <p:cNvSpPr txBox="1">
            <a:spLocks noChangeArrowheads="1"/>
          </p:cNvSpPr>
          <p:nvPr/>
        </p:nvSpPr>
        <p:spPr bwMode="auto">
          <a:xfrm>
            <a:off x="1692275" y="3213100"/>
            <a:ext cx="223202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3200" dirty="0"/>
              <a:t>Adult’s</a:t>
            </a:r>
            <a:endParaRPr lang="lv-LV" sz="3200" dirty="0"/>
          </a:p>
          <a:p>
            <a:pPr algn="ctr"/>
            <a:r>
              <a:rPr lang="lv-LV" sz="3200" dirty="0"/>
              <a:t>role</a:t>
            </a:r>
            <a:endParaRPr lang="en-US" sz="3200" dirty="0"/>
          </a:p>
        </p:txBody>
      </p:sp>
      <p:sp>
        <p:nvSpPr>
          <p:cNvPr id="5133" name="Oval 26"/>
          <p:cNvSpPr>
            <a:spLocks noChangeArrowheads="1"/>
          </p:cNvSpPr>
          <p:nvPr/>
        </p:nvSpPr>
        <p:spPr bwMode="auto">
          <a:xfrm>
            <a:off x="1979613" y="1341438"/>
            <a:ext cx="1657350" cy="1512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v-LV" dirty="0"/>
          </a:p>
        </p:txBody>
      </p:sp>
      <p:sp>
        <p:nvSpPr>
          <p:cNvPr id="5134" name="Text Box 27"/>
          <p:cNvSpPr txBox="1">
            <a:spLocks noChangeArrowheads="1"/>
          </p:cNvSpPr>
          <p:nvPr/>
        </p:nvSpPr>
        <p:spPr bwMode="auto">
          <a:xfrm>
            <a:off x="1692275" y="1484313"/>
            <a:ext cx="223202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3200" dirty="0"/>
              <a:t>Role</a:t>
            </a:r>
            <a:r>
              <a:rPr lang="lv-LV" sz="3200" dirty="0"/>
              <a:t> </a:t>
            </a:r>
            <a:r>
              <a:rPr lang="lv-LV" sz="3200" dirty="0"/>
              <a:t>of</a:t>
            </a:r>
            <a:r>
              <a:rPr lang="lv-LV" sz="3200" dirty="0"/>
              <a:t> </a:t>
            </a:r>
          </a:p>
          <a:p>
            <a:pPr algn="ctr"/>
            <a:r>
              <a:rPr lang="lv-LV" sz="3200" dirty="0"/>
              <a:t>parents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0" grpId="0" animBg="1"/>
      <p:bldP spid="88081" grpId="0"/>
      <p:bldP spid="88082" grpId="0" animBg="1"/>
      <p:bldP spid="88083" grpId="0"/>
      <p:bldP spid="88084" grpId="0" animBg="1"/>
      <p:bldP spid="88085" grpId="0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691</Words>
  <Application>Microsoft Office PowerPoint</Application>
  <PresentationFormat>On-screen Show (4:3)</PresentationFormat>
  <Paragraphs>184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Communication 2.0. Tool for efficiency and motivation</vt:lpstr>
      <vt:lpstr>What is communication?</vt:lpstr>
      <vt:lpstr>Layouts of communication</vt:lpstr>
      <vt:lpstr>What purpose communications are having ?</vt:lpstr>
      <vt:lpstr>Organizations - engagement</vt:lpstr>
      <vt:lpstr>Social identity – social self</vt:lpstr>
      <vt:lpstr>When social identities meet</vt:lpstr>
      <vt:lpstr>When social identities meet</vt:lpstr>
      <vt:lpstr>Ego roles</vt:lpstr>
      <vt:lpstr>Types of conflicts- external conflicts </vt:lpstr>
      <vt:lpstr>Strategies of conflict solutions</vt:lpstr>
      <vt:lpstr>Power</vt:lpstr>
      <vt:lpstr>Power</vt:lpstr>
      <vt:lpstr>Result in performance</vt:lpstr>
      <vt:lpstr>Social influence- Evaluation</vt:lpstr>
      <vt:lpstr>Social influence- Evaluation</vt:lpstr>
      <vt:lpstr>Mature love state – which one ?</vt:lpstr>
      <vt:lpstr>Once again - Personal integrity </vt:lpstr>
      <vt:lpstr>Communication – trap or possibility</vt:lpstr>
      <vt:lpstr>Intangible aspect of business</vt:lpstr>
      <vt:lpstr>Slide 21</vt:lpstr>
      <vt:lpstr> Lean competition machine led by young visionaries of unparalleled talent   Transformed into bureaucracy-laden,   with an internal culture   that unintentionally rewards managers   who strangle innovative ideas   that might threaten the established order of things.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Right communication</vt:lpstr>
      <vt:lpstr>For that managers have to pay attention on most valuable tool - communication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2.0. Tool for efficiency and motivation</dc:title>
  <dc:creator>Egita</dc:creator>
  <cp:lastModifiedBy>Egita</cp:lastModifiedBy>
  <cp:revision>45</cp:revision>
  <dcterms:created xsi:type="dcterms:W3CDTF">2013-07-02T13:48:25Z</dcterms:created>
  <dcterms:modified xsi:type="dcterms:W3CDTF">2013-07-03T13:13:48Z</dcterms:modified>
</cp:coreProperties>
</file>